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6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3" d="100"/>
          <a:sy n="63" d="100"/>
        </p:scale>
        <p:origin x="2010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C4BD7A-8D49-84EE-D680-6837B9B84EFC}"/>
              </a:ext>
            </a:extLst>
          </p:cNvPr>
          <p:cNvSpPr txBox="1"/>
          <p:nvPr/>
        </p:nvSpPr>
        <p:spPr>
          <a:xfrm rot="5400000">
            <a:off x="592113" y="3621512"/>
            <a:ext cx="7924024" cy="27003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スプレー缶はごみ箱に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捨てないでください！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09FB0A-0477-64E4-38E6-4608F7B19D77}"/>
              </a:ext>
            </a:extLst>
          </p:cNvPr>
          <p:cNvSpPr txBox="1"/>
          <p:nvPr/>
        </p:nvSpPr>
        <p:spPr>
          <a:xfrm>
            <a:off x="890136" y="902551"/>
            <a:ext cx="2092881" cy="82359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担当者が回収するまでそのまま置いておく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女子トイレ横の産廃室のスプレー缶専用回収ＢＯＸに入れる</a:t>
            </a:r>
            <a:br>
              <a:rPr lang="en-US" altLang="ja-JP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燃えないゴミ箱には絶対入れないで下さい。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A32A2E0-F7A4-8C8E-17DC-E2494CE3432D}"/>
              </a:ext>
            </a:extLst>
          </p:cNvPr>
          <p:cNvGrpSpPr/>
          <p:nvPr/>
        </p:nvGrpSpPr>
        <p:grpSpPr>
          <a:xfrm>
            <a:off x="458670" y="396240"/>
            <a:ext cx="5911207" cy="9248536"/>
            <a:chOff x="995160" y="902551"/>
            <a:chExt cx="4909115" cy="8235914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28E7855-9F58-F0C6-913E-575C04AD516B}"/>
                </a:ext>
              </a:extLst>
            </p:cNvPr>
            <p:cNvSpPr txBox="1"/>
            <p:nvPr/>
          </p:nvSpPr>
          <p:spPr>
            <a:xfrm rot="5400000">
              <a:off x="592113" y="3621512"/>
              <a:ext cx="7924024" cy="270030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スプレー缶はごみ箱に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捨てないでください！</a:t>
              </a: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1F815A46-026F-77D9-FC40-9F3C21AD6191}"/>
                </a:ext>
              </a:extLst>
            </p:cNvPr>
            <p:cNvSpPr txBox="1"/>
            <p:nvPr/>
          </p:nvSpPr>
          <p:spPr>
            <a:xfrm>
              <a:off x="995160" y="902551"/>
              <a:ext cx="1942568" cy="823591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担当者が回収するまでそのまま置いておく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ja-JP" altLang="en-US" sz="3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女子トイレ横の産廃室のスプレー缶専用回収ＢＯＸに入れる</a:t>
              </a:r>
              <a:br>
                <a:rPr lang="en-US" altLang="ja-JP" sz="36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燃えないゴミ箱には絶対入れないで下さい。</a:t>
              </a:r>
              <a:r>
                <a:rPr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endPara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8F9FE9E-CC0B-3BEF-C77B-9C014F495D86}"/>
              </a:ext>
            </a:extLst>
          </p:cNvPr>
          <p:cNvSpPr/>
          <p:nvPr/>
        </p:nvSpPr>
        <p:spPr>
          <a:xfrm>
            <a:off x="148855" y="149124"/>
            <a:ext cx="6565509" cy="295867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71DB75B-5BC4-4B0D-783C-415DDAD1B804}"/>
              </a:ext>
            </a:extLst>
          </p:cNvPr>
          <p:cNvGrpSpPr/>
          <p:nvPr/>
        </p:nvGrpSpPr>
        <p:grpSpPr>
          <a:xfrm>
            <a:off x="2087437" y="317485"/>
            <a:ext cx="2683126" cy="2626242"/>
            <a:chOff x="4535903" y="3682050"/>
            <a:chExt cx="3017520" cy="2953546"/>
          </a:xfrm>
        </p:grpSpPr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28FCD4AE-2B69-3A69-65B5-5B5A8C920AAD}"/>
                </a:ext>
              </a:extLst>
            </p:cNvPr>
            <p:cNvSpPr/>
            <p:nvPr/>
          </p:nvSpPr>
          <p:spPr bwMode="auto">
            <a:xfrm>
              <a:off x="4665130" y="3784759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E224842-8F91-567C-8C95-8336E0286618}"/>
                </a:ext>
              </a:extLst>
            </p:cNvPr>
            <p:cNvGrpSpPr/>
            <p:nvPr/>
          </p:nvGrpSpPr>
          <p:grpSpPr>
            <a:xfrm rot="21057128">
              <a:off x="5028569" y="4691136"/>
              <a:ext cx="2020493" cy="1049450"/>
              <a:chOff x="5013337" y="4469692"/>
              <a:chExt cx="2203877" cy="1144700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3AC0BF4E-CEF9-66BA-CF3D-7F186C25510A}"/>
                  </a:ext>
                </a:extLst>
              </p:cNvPr>
              <p:cNvGrpSpPr/>
              <p:nvPr/>
            </p:nvGrpSpPr>
            <p:grpSpPr>
              <a:xfrm rot="14400000">
                <a:off x="5706563" y="3853980"/>
                <a:ext cx="817426" cy="2203877"/>
                <a:chOff x="9150487" y="8229485"/>
                <a:chExt cx="817426" cy="2203877"/>
              </a:xfrm>
            </p:grpSpPr>
            <p:sp>
              <p:nvSpPr>
                <p:cNvPr id="25" name="四角形: 上の 2 つの角を丸める 24">
                  <a:extLst>
                    <a:ext uri="{FF2B5EF4-FFF2-40B4-BE49-F238E27FC236}">
                      <a16:creationId xmlns:a16="http://schemas.microsoft.com/office/drawing/2014/main" id="{9F4DE59C-06CF-864A-8597-D7E8D5CA3F01}"/>
                    </a:ext>
                  </a:extLst>
                </p:cNvPr>
                <p:cNvSpPr/>
                <p:nvPr/>
              </p:nvSpPr>
              <p:spPr bwMode="auto">
                <a:xfrm>
                  <a:off x="9520035" y="8229485"/>
                  <a:ext cx="78331" cy="276368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27430370-CA18-C465-BED7-4ABB8D63E4F7}"/>
                    </a:ext>
                  </a:extLst>
                </p:cNvPr>
                <p:cNvGrpSpPr/>
                <p:nvPr/>
              </p:nvGrpSpPr>
              <p:grpSpPr>
                <a:xfrm>
                  <a:off x="9150487" y="8442483"/>
                  <a:ext cx="817426" cy="1990879"/>
                  <a:chOff x="4545345" y="2247852"/>
                  <a:chExt cx="993179" cy="210047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1E7D85E8-D384-C505-B39B-0C27C2B9BB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四角形: 上の 2 つの角を丸める 27">
                    <a:extLst>
                      <a:ext uri="{FF2B5EF4-FFF2-40B4-BE49-F238E27FC236}">
                        <a16:creationId xmlns:a16="http://schemas.microsoft.com/office/drawing/2014/main" id="{D95BC416-6BC7-DEC6-9BDA-38868FDD4D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758099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" name="四角形: 角を丸くする 28">
                    <a:extLst>
                      <a:ext uri="{FF2B5EF4-FFF2-40B4-BE49-F238E27FC236}">
                        <a16:creationId xmlns:a16="http://schemas.microsoft.com/office/drawing/2014/main" id="{BC9C49AB-9656-48B7-4167-9746591B41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4285870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四角形: 角を丸くする 29">
                    <a:extLst>
                      <a:ext uri="{FF2B5EF4-FFF2-40B4-BE49-F238E27FC236}">
                        <a16:creationId xmlns:a16="http://schemas.microsoft.com/office/drawing/2014/main" id="{3956B3D6-8E42-F403-FFEE-46AF292C59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" name="四角形: 角を丸くする 30">
                    <a:extLst>
                      <a:ext uri="{FF2B5EF4-FFF2-40B4-BE49-F238E27FC236}">
                        <a16:creationId xmlns:a16="http://schemas.microsoft.com/office/drawing/2014/main" id="{A8D4AA9B-50D9-43D5-D3EC-3F843D33D4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46497915-A4E2-B8E1-C2E7-2C271BDF5EAB}"/>
                  </a:ext>
                </a:extLst>
              </p:cNvPr>
              <p:cNvSpPr txBox="1"/>
              <p:nvPr/>
            </p:nvSpPr>
            <p:spPr>
              <a:xfrm rot="14400000">
                <a:off x="6086686" y="4613738"/>
                <a:ext cx="639351" cy="351259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accent3"/>
                    </a:solidFill>
                    <a:latin typeface="+mj-ea"/>
                    <a:ea typeface="+mj-ea"/>
                  </a:rPr>
                  <a:t>消臭</a:t>
                </a: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FBFDEB92-D77E-CFD9-9C4F-2884F3EA3E22}"/>
                  </a:ext>
                </a:extLst>
              </p:cNvPr>
              <p:cNvSpPr/>
              <p:nvPr/>
            </p:nvSpPr>
            <p:spPr bwMode="auto">
              <a:xfrm rot="14400000">
                <a:off x="5050960" y="5403851"/>
                <a:ext cx="213190" cy="207891"/>
              </a:xfrm>
              <a:prstGeom prst="trapezoid">
                <a:avLst>
                  <a:gd name="adj" fmla="val 8455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FBCBA12B-7D63-31CC-6241-B19223C6D54C}"/>
                </a:ext>
              </a:extLst>
            </p:cNvPr>
            <p:cNvSpPr/>
            <p:nvPr/>
          </p:nvSpPr>
          <p:spPr bwMode="auto">
            <a:xfrm rot="10800000">
              <a:off x="4828431" y="5991097"/>
              <a:ext cx="1491448" cy="530017"/>
            </a:xfrm>
            <a:prstGeom prst="trapezoid">
              <a:avLst>
                <a:gd name="adj" fmla="val 21406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88D6F9D-C293-E88E-D5C2-B52DD5ED3167}"/>
                </a:ext>
              </a:extLst>
            </p:cNvPr>
            <p:cNvSpPr/>
            <p:nvPr/>
          </p:nvSpPr>
          <p:spPr bwMode="auto">
            <a:xfrm>
              <a:off x="4535903" y="368205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3AFFEADA-95A9-8D50-4774-A87C76ACFF4C}"/>
                </a:ext>
              </a:extLst>
            </p:cNvPr>
            <p:cNvSpPr/>
            <p:nvPr/>
          </p:nvSpPr>
          <p:spPr bwMode="auto">
            <a:xfrm>
              <a:off x="6051035" y="3780503"/>
              <a:ext cx="1368341" cy="1086919"/>
            </a:xfrm>
            <a:custGeom>
              <a:avLst/>
              <a:gdLst>
                <a:gd name="connsiteX0" fmla="*/ 404116 w 1581633"/>
                <a:gd name="connsiteY0" fmla="*/ 0 h 1256344"/>
                <a:gd name="connsiteX1" fmla="*/ 412057 w 1581633"/>
                <a:gd name="connsiteY1" fmla="*/ 729 h 1256344"/>
                <a:gd name="connsiteX2" fmla="*/ 464183 w 1581633"/>
                <a:gd name="connsiteY2" fmla="*/ 2032 h 1256344"/>
                <a:gd name="connsiteX3" fmla="*/ 829038 w 1581633"/>
                <a:gd name="connsiteY3" fmla="*/ 110823 h 1256344"/>
                <a:gd name="connsiteX4" fmla="*/ 868121 w 1581633"/>
                <a:gd name="connsiteY4" fmla="*/ 134842 h 1256344"/>
                <a:gd name="connsiteX5" fmla="*/ 900665 w 1581633"/>
                <a:gd name="connsiteY5" fmla="*/ 136783 h 1256344"/>
                <a:gd name="connsiteX6" fmla="*/ 1035255 w 1581633"/>
                <a:gd name="connsiteY6" fmla="*/ 161665 h 1256344"/>
                <a:gd name="connsiteX7" fmla="*/ 1379922 w 1581633"/>
                <a:gd name="connsiteY7" fmla="*/ 361280 h 1256344"/>
                <a:gd name="connsiteX8" fmla="*/ 1397359 w 1581633"/>
                <a:gd name="connsiteY8" fmla="*/ 383904 h 1256344"/>
                <a:gd name="connsiteX9" fmla="*/ 1581633 w 1581633"/>
                <a:gd name="connsiteY9" fmla="*/ 440942 h 1256344"/>
                <a:gd name="connsiteX10" fmla="*/ 1568990 w 1581633"/>
                <a:gd name="connsiteY10" fmla="*/ 886425 h 1256344"/>
                <a:gd name="connsiteX11" fmla="*/ 1295611 w 1581633"/>
                <a:gd name="connsiteY11" fmla="*/ 784774 h 1256344"/>
                <a:gd name="connsiteX12" fmla="*/ 1285468 w 1581633"/>
                <a:gd name="connsiteY12" fmla="*/ 798684 h 1256344"/>
                <a:gd name="connsiteX13" fmla="*/ 1125280 w 1581633"/>
                <a:gd name="connsiteY13" fmla="*/ 928127 h 1256344"/>
                <a:gd name="connsiteX14" fmla="*/ 1121898 w 1581633"/>
                <a:gd name="connsiteY14" fmla="*/ 929765 h 1256344"/>
                <a:gd name="connsiteX15" fmla="*/ 1121020 w 1581633"/>
                <a:gd name="connsiteY15" fmla="*/ 932979 h 1256344"/>
                <a:gd name="connsiteX16" fmla="*/ 940234 w 1581633"/>
                <a:gd name="connsiteY16" fmla="*/ 1221494 h 1256344"/>
                <a:gd name="connsiteX17" fmla="*/ 939479 w 1581633"/>
                <a:gd name="connsiteY17" fmla="*/ 1220710 h 1256344"/>
                <a:gd name="connsiteX18" fmla="*/ 930468 w 1581633"/>
                <a:gd name="connsiteY18" fmla="*/ 1229512 h 1256344"/>
                <a:gd name="connsiteX19" fmla="*/ 909689 w 1581633"/>
                <a:gd name="connsiteY19" fmla="*/ 1242927 h 1256344"/>
                <a:gd name="connsiteX20" fmla="*/ 745366 w 1581633"/>
                <a:gd name="connsiteY20" fmla="*/ 1189797 h 1256344"/>
                <a:gd name="connsiteX21" fmla="*/ 760526 w 1581633"/>
                <a:gd name="connsiteY21" fmla="*/ 1055653 h 1256344"/>
                <a:gd name="connsiteX22" fmla="*/ 770851 w 1581633"/>
                <a:gd name="connsiteY22" fmla="*/ 1045564 h 1256344"/>
                <a:gd name="connsiteX23" fmla="*/ 770593 w 1581633"/>
                <a:gd name="connsiteY23" fmla="*/ 1045294 h 1256344"/>
                <a:gd name="connsiteX24" fmla="*/ 906924 w 1581633"/>
                <a:gd name="connsiteY24" fmla="*/ 776487 h 1256344"/>
                <a:gd name="connsiteX25" fmla="*/ 908680 w 1581633"/>
                <a:gd name="connsiteY25" fmla="*/ 754107 h 1256344"/>
                <a:gd name="connsiteX26" fmla="*/ 878492 w 1581633"/>
                <a:gd name="connsiteY26" fmla="*/ 752292 h 1256344"/>
                <a:gd name="connsiteX27" fmla="*/ 430437 w 1581633"/>
                <a:gd name="connsiteY27" fmla="*/ 1011422 h 1256344"/>
                <a:gd name="connsiteX28" fmla="*/ 412957 w 1581633"/>
                <a:gd name="connsiteY28" fmla="*/ 1046780 h 1256344"/>
                <a:gd name="connsiteX29" fmla="*/ 410928 w 1581633"/>
                <a:gd name="connsiteY29" fmla="*/ 1053093 h 1256344"/>
                <a:gd name="connsiteX30" fmla="*/ 400596 w 1581633"/>
                <a:gd name="connsiteY30" fmla="*/ 1071731 h 1256344"/>
                <a:gd name="connsiteX31" fmla="*/ 256821 w 1581633"/>
                <a:gd name="connsiteY31" fmla="*/ 1100424 h 1256344"/>
                <a:gd name="connsiteX32" fmla="*/ 222184 w 1581633"/>
                <a:gd name="connsiteY32" fmla="*/ 974480 h 1256344"/>
                <a:gd name="connsiteX33" fmla="*/ 225849 w 1581633"/>
                <a:gd name="connsiteY33" fmla="*/ 967867 h 1256344"/>
                <a:gd name="connsiteX34" fmla="*/ 225757 w 1581633"/>
                <a:gd name="connsiteY34" fmla="*/ 967826 h 1256344"/>
                <a:gd name="connsiteX35" fmla="*/ 252532 w 1581633"/>
                <a:gd name="connsiteY35" fmla="*/ 913666 h 1256344"/>
                <a:gd name="connsiteX36" fmla="*/ 283405 w 1581633"/>
                <a:gd name="connsiteY36" fmla="*/ 862664 h 1256344"/>
                <a:gd name="connsiteX37" fmla="*/ 501995 w 1581633"/>
                <a:gd name="connsiteY37" fmla="*/ 652419 h 1256344"/>
                <a:gd name="connsiteX38" fmla="*/ 538200 w 1581633"/>
                <a:gd name="connsiteY38" fmla="*/ 632883 h 1256344"/>
                <a:gd name="connsiteX39" fmla="*/ 497291 w 1581633"/>
                <a:gd name="connsiteY39" fmla="*/ 645196 h 1256344"/>
                <a:gd name="connsiteX40" fmla="*/ 214440 w 1581633"/>
                <a:gd name="connsiteY40" fmla="*/ 845373 h 1256344"/>
                <a:gd name="connsiteX41" fmla="*/ 213782 w 1581633"/>
                <a:gd name="connsiteY41" fmla="*/ 844851 h 1256344"/>
                <a:gd name="connsiteX42" fmla="*/ 204274 w 1581633"/>
                <a:gd name="connsiteY42" fmla="*/ 858149 h 1256344"/>
                <a:gd name="connsiteX43" fmla="*/ 65233 w 1581633"/>
                <a:gd name="connsiteY43" fmla="*/ 882958 h 1256344"/>
                <a:gd name="connsiteX44" fmla="*/ 26746 w 1581633"/>
                <a:gd name="connsiteY44" fmla="*/ 729128 h 1256344"/>
                <a:gd name="connsiteX45" fmla="*/ 40170 w 1581633"/>
                <a:gd name="connsiteY45" fmla="*/ 710356 h 1256344"/>
                <a:gd name="connsiteX46" fmla="*/ 44005 w 1581633"/>
                <a:gd name="connsiteY46" fmla="*/ 706743 h 1256344"/>
                <a:gd name="connsiteX47" fmla="*/ 87969 w 1581633"/>
                <a:gd name="connsiteY47" fmla="*/ 655865 h 1256344"/>
                <a:gd name="connsiteX48" fmla="*/ 491535 w 1581633"/>
                <a:gd name="connsiteY48" fmla="*/ 417671 h 1256344"/>
                <a:gd name="connsiteX49" fmla="*/ 520006 w 1581633"/>
                <a:gd name="connsiteY49" fmla="*/ 411792 h 1256344"/>
                <a:gd name="connsiteX50" fmla="*/ 499480 w 1581633"/>
                <a:gd name="connsiteY50" fmla="*/ 412573 h 1256344"/>
                <a:gd name="connsiteX51" fmla="*/ 214510 w 1581633"/>
                <a:gd name="connsiteY51" fmla="*/ 506010 h 1256344"/>
                <a:gd name="connsiteX52" fmla="*/ 175554 w 1581633"/>
                <a:gd name="connsiteY52" fmla="*/ 532692 h 1256344"/>
                <a:gd name="connsiteX53" fmla="*/ 167662 w 1581633"/>
                <a:gd name="connsiteY53" fmla="*/ 539838 h 1256344"/>
                <a:gd name="connsiteX54" fmla="*/ 53294 w 1581633"/>
                <a:gd name="connsiteY54" fmla="*/ 545026 h 1256344"/>
                <a:gd name="connsiteX55" fmla="*/ 13131 w 1581633"/>
                <a:gd name="connsiteY55" fmla="*/ 405231 h 1256344"/>
                <a:gd name="connsiteX56" fmla="*/ 39909 w 1581633"/>
                <a:gd name="connsiteY56" fmla="*/ 375302 h 1256344"/>
                <a:gd name="connsiteX57" fmla="*/ 44727 w 1581633"/>
                <a:gd name="connsiteY57" fmla="*/ 372449 h 1256344"/>
                <a:gd name="connsiteX58" fmla="*/ 105579 w 1581633"/>
                <a:gd name="connsiteY58" fmla="*/ 330772 h 1256344"/>
                <a:gd name="connsiteX59" fmla="*/ 532855 w 1581633"/>
                <a:gd name="connsiteY59" fmla="*/ 204497 h 1256344"/>
                <a:gd name="connsiteX60" fmla="*/ 554862 w 1581633"/>
                <a:gd name="connsiteY60" fmla="*/ 205058 h 1256344"/>
                <a:gd name="connsiteX61" fmla="*/ 558757 w 1581633"/>
                <a:gd name="connsiteY61" fmla="*/ 202346 h 1256344"/>
                <a:gd name="connsiteX62" fmla="*/ 538676 w 1581633"/>
                <a:gd name="connsiteY62" fmla="*/ 197730 h 1256344"/>
                <a:gd name="connsiteX63" fmla="*/ 452924 w 1581633"/>
                <a:gd name="connsiteY63" fmla="*/ 186795 h 1256344"/>
                <a:gd name="connsiteX64" fmla="*/ 414295 w 1581633"/>
                <a:gd name="connsiteY64" fmla="*/ 185829 h 1256344"/>
                <a:gd name="connsiteX65" fmla="*/ 409776 w 1581633"/>
                <a:gd name="connsiteY65" fmla="*/ 186282 h 1256344"/>
                <a:gd name="connsiteX66" fmla="*/ 372380 w 1581633"/>
                <a:gd name="connsiteY66" fmla="*/ 179090 h 1256344"/>
                <a:gd name="connsiteX67" fmla="*/ 317854 w 1581633"/>
                <a:gd name="connsiteY67" fmla="*/ 57312 h 1256344"/>
                <a:gd name="connsiteX68" fmla="*/ 332138 w 1581633"/>
                <a:gd name="connsiteY68" fmla="*/ 33364 h 1256344"/>
                <a:gd name="connsiteX69" fmla="*/ 404116 w 1581633"/>
                <a:gd name="connsiteY69" fmla="*/ 0 h 1256344"/>
                <a:gd name="connsiteX0" fmla="*/ 404116 w 1832856"/>
                <a:gd name="connsiteY0" fmla="*/ 0 h 1256344"/>
                <a:gd name="connsiteX1" fmla="*/ 412057 w 1832856"/>
                <a:gd name="connsiteY1" fmla="*/ 729 h 1256344"/>
                <a:gd name="connsiteX2" fmla="*/ 464183 w 1832856"/>
                <a:gd name="connsiteY2" fmla="*/ 2032 h 1256344"/>
                <a:gd name="connsiteX3" fmla="*/ 829038 w 1832856"/>
                <a:gd name="connsiteY3" fmla="*/ 110823 h 1256344"/>
                <a:gd name="connsiteX4" fmla="*/ 868121 w 1832856"/>
                <a:gd name="connsiteY4" fmla="*/ 134842 h 1256344"/>
                <a:gd name="connsiteX5" fmla="*/ 900665 w 1832856"/>
                <a:gd name="connsiteY5" fmla="*/ 136783 h 1256344"/>
                <a:gd name="connsiteX6" fmla="*/ 1035255 w 1832856"/>
                <a:gd name="connsiteY6" fmla="*/ 161665 h 1256344"/>
                <a:gd name="connsiteX7" fmla="*/ 1379922 w 1832856"/>
                <a:gd name="connsiteY7" fmla="*/ 361280 h 1256344"/>
                <a:gd name="connsiteX8" fmla="*/ 1397359 w 1832856"/>
                <a:gd name="connsiteY8" fmla="*/ 383904 h 1256344"/>
                <a:gd name="connsiteX9" fmla="*/ 1581633 w 1832856"/>
                <a:gd name="connsiteY9" fmla="*/ 440942 h 1256344"/>
                <a:gd name="connsiteX10" fmla="*/ 1832831 w 1832856"/>
                <a:gd name="connsiteY10" fmla="*/ 626945 h 1256344"/>
                <a:gd name="connsiteX11" fmla="*/ 1568990 w 1832856"/>
                <a:gd name="connsiteY11" fmla="*/ 886425 h 1256344"/>
                <a:gd name="connsiteX12" fmla="*/ 1295611 w 1832856"/>
                <a:gd name="connsiteY12" fmla="*/ 784774 h 1256344"/>
                <a:gd name="connsiteX13" fmla="*/ 1285468 w 1832856"/>
                <a:gd name="connsiteY13" fmla="*/ 798684 h 1256344"/>
                <a:gd name="connsiteX14" fmla="*/ 1125280 w 1832856"/>
                <a:gd name="connsiteY14" fmla="*/ 928127 h 1256344"/>
                <a:gd name="connsiteX15" fmla="*/ 1121898 w 1832856"/>
                <a:gd name="connsiteY15" fmla="*/ 929765 h 1256344"/>
                <a:gd name="connsiteX16" fmla="*/ 1121020 w 1832856"/>
                <a:gd name="connsiteY16" fmla="*/ 932979 h 1256344"/>
                <a:gd name="connsiteX17" fmla="*/ 940234 w 1832856"/>
                <a:gd name="connsiteY17" fmla="*/ 1221494 h 1256344"/>
                <a:gd name="connsiteX18" fmla="*/ 939479 w 1832856"/>
                <a:gd name="connsiteY18" fmla="*/ 1220710 h 1256344"/>
                <a:gd name="connsiteX19" fmla="*/ 930468 w 1832856"/>
                <a:gd name="connsiteY19" fmla="*/ 1229512 h 1256344"/>
                <a:gd name="connsiteX20" fmla="*/ 909689 w 1832856"/>
                <a:gd name="connsiteY20" fmla="*/ 1242927 h 1256344"/>
                <a:gd name="connsiteX21" fmla="*/ 745366 w 1832856"/>
                <a:gd name="connsiteY21" fmla="*/ 1189797 h 1256344"/>
                <a:gd name="connsiteX22" fmla="*/ 760526 w 1832856"/>
                <a:gd name="connsiteY22" fmla="*/ 1055653 h 1256344"/>
                <a:gd name="connsiteX23" fmla="*/ 770851 w 1832856"/>
                <a:gd name="connsiteY23" fmla="*/ 1045564 h 1256344"/>
                <a:gd name="connsiteX24" fmla="*/ 770593 w 1832856"/>
                <a:gd name="connsiteY24" fmla="*/ 1045294 h 1256344"/>
                <a:gd name="connsiteX25" fmla="*/ 906924 w 1832856"/>
                <a:gd name="connsiteY25" fmla="*/ 776487 h 1256344"/>
                <a:gd name="connsiteX26" fmla="*/ 908680 w 1832856"/>
                <a:gd name="connsiteY26" fmla="*/ 754107 h 1256344"/>
                <a:gd name="connsiteX27" fmla="*/ 878492 w 1832856"/>
                <a:gd name="connsiteY27" fmla="*/ 752292 h 1256344"/>
                <a:gd name="connsiteX28" fmla="*/ 430437 w 1832856"/>
                <a:gd name="connsiteY28" fmla="*/ 1011422 h 1256344"/>
                <a:gd name="connsiteX29" fmla="*/ 412957 w 1832856"/>
                <a:gd name="connsiteY29" fmla="*/ 1046780 h 1256344"/>
                <a:gd name="connsiteX30" fmla="*/ 410928 w 1832856"/>
                <a:gd name="connsiteY30" fmla="*/ 1053093 h 1256344"/>
                <a:gd name="connsiteX31" fmla="*/ 400596 w 1832856"/>
                <a:gd name="connsiteY31" fmla="*/ 1071731 h 1256344"/>
                <a:gd name="connsiteX32" fmla="*/ 256821 w 1832856"/>
                <a:gd name="connsiteY32" fmla="*/ 1100424 h 1256344"/>
                <a:gd name="connsiteX33" fmla="*/ 222184 w 1832856"/>
                <a:gd name="connsiteY33" fmla="*/ 974480 h 1256344"/>
                <a:gd name="connsiteX34" fmla="*/ 225849 w 1832856"/>
                <a:gd name="connsiteY34" fmla="*/ 967867 h 1256344"/>
                <a:gd name="connsiteX35" fmla="*/ 225757 w 1832856"/>
                <a:gd name="connsiteY35" fmla="*/ 967826 h 1256344"/>
                <a:gd name="connsiteX36" fmla="*/ 252532 w 1832856"/>
                <a:gd name="connsiteY36" fmla="*/ 913666 h 1256344"/>
                <a:gd name="connsiteX37" fmla="*/ 283405 w 1832856"/>
                <a:gd name="connsiteY37" fmla="*/ 862664 h 1256344"/>
                <a:gd name="connsiteX38" fmla="*/ 501995 w 1832856"/>
                <a:gd name="connsiteY38" fmla="*/ 652419 h 1256344"/>
                <a:gd name="connsiteX39" fmla="*/ 538200 w 1832856"/>
                <a:gd name="connsiteY39" fmla="*/ 632883 h 1256344"/>
                <a:gd name="connsiteX40" fmla="*/ 497291 w 1832856"/>
                <a:gd name="connsiteY40" fmla="*/ 645196 h 1256344"/>
                <a:gd name="connsiteX41" fmla="*/ 214440 w 1832856"/>
                <a:gd name="connsiteY41" fmla="*/ 845373 h 1256344"/>
                <a:gd name="connsiteX42" fmla="*/ 213782 w 1832856"/>
                <a:gd name="connsiteY42" fmla="*/ 844851 h 1256344"/>
                <a:gd name="connsiteX43" fmla="*/ 204274 w 1832856"/>
                <a:gd name="connsiteY43" fmla="*/ 858149 h 1256344"/>
                <a:gd name="connsiteX44" fmla="*/ 65233 w 1832856"/>
                <a:gd name="connsiteY44" fmla="*/ 882958 h 1256344"/>
                <a:gd name="connsiteX45" fmla="*/ 26746 w 1832856"/>
                <a:gd name="connsiteY45" fmla="*/ 729128 h 1256344"/>
                <a:gd name="connsiteX46" fmla="*/ 40170 w 1832856"/>
                <a:gd name="connsiteY46" fmla="*/ 710356 h 1256344"/>
                <a:gd name="connsiteX47" fmla="*/ 44005 w 1832856"/>
                <a:gd name="connsiteY47" fmla="*/ 706743 h 1256344"/>
                <a:gd name="connsiteX48" fmla="*/ 87969 w 1832856"/>
                <a:gd name="connsiteY48" fmla="*/ 655865 h 1256344"/>
                <a:gd name="connsiteX49" fmla="*/ 491535 w 1832856"/>
                <a:gd name="connsiteY49" fmla="*/ 417671 h 1256344"/>
                <a:gd name="connsiteX50" fmla="*/ 520006 w 1832856"/>
                <a:gd name="connsiteY50" fmla="*/ 411792 h 1256344"/>
                <a:gd name="connsiteX51" fmla="*/ 499480 w 1832856"/>
                <a:gd name="connsiteY51" fmla="*/ 412573 h 1256344"/>
                <a:gd name="connsiteX52" fmla="*/ 214510 w 1832856"/>
                <a:gd name="connsiteY52" fmla="*/ 506010 h 1256344"/>
                <a:gd name="connsiteX53" fmla="*/ 175554 w 1832856"/>
                <a:gd name="connsiteY53" fmla="*/ 532692 h 1256344"/>
                <a:gd name="connsiteX54" fmla="*/ 167662 w 1832856"/>
                <a:gd name="connsiteY54" fmla="*/ 539838 h 1256344"/>
                <a:gd name="connsiteX55" fmla="*/ 53294 w 1832856"/>
                <a:gd name="connsiteY55" fmla="*/ 545026 h 1256344"/>
                <a:gd name="connsiteX56" fmla="*/ 13131 w 1832856"/>
                <a:gd name="connsiteY56" fmla="*/ 405231 h 1256344"/>
                <a:gd name="connsiteX57" fmla="*/ 39909 w 1832856"/>
                <a:gd name="connsiteY57" fmla="*/ 375302 h 1256344"/>
                <a:gd name="connsiteX58" fmla="*/ 44727 w 1832856"/>
                <a:gd name="connsiteY58" fmla="*/ 372449 h 1256344"/>
                <a:gd name="connsiteX59" fmla="*/ 105579 w 1832856"/>
                <a:gd name="connsiteY59" fmla="*/ 330772 h 1256344"/>
                <a:gd name="connsiteX60" fmla="*/ 532855 w 1832856"/>
                <a:gd name="connsiteY60" fmla="*/ 204497 h 1256344"/>
                <a:gd name="connsiteX61" fmla="*/ 554862 w 1832856"/>
                <a:gd name="connsiteY61" fmla="*/ 205058 h 1256344"/>
                <a:gd name="connsiteX62" fmla="*/ 558757 w 1832856"/>
                <a:gd name="connsiteY62" fmla="*/ 202346 h 1256344"/>
                <a:gd name="connsiteX63" fmla="*/ 538676 w 1832856"/>
                <a:gd name="connsiteY63" fmla="*/ 197730 h 1256344"/>
                <a:gd name="connsiteX64" fmla="*/ 452924 w 1832856"/>
                <a:gd name="connsiteY64" fmla="*/ 186795 h 1256344"/>
                <a:gd name="connsiteX65" fmla="*/ 414295 w 1832856"/>
                <a:gd name="connsiteY65" fmla="*/ 185829 h 1256344"/>
                <a:gd name="connsiteX66" fmla="*/ 409776 w 1832856"/>
                <a:gd name="connsiteY66" fmla="*/ 186282 h 1256344"/>
                <a:gd name="connsiteX67" fmla="*/ 372380 w 1832856"/>
                <a:gd name="connsiteY67" fmla="*/ 179090 h 1256344"/>
                <a:gd name="connsiteX68" fmla="*/ 317854 w 1832856"/>
                <a:gd name="connsiteY68" fmla="*/ 57312 h 1256344"/>
                <a:gd name="connsiteX69" fmla="*/ 332138 w 1832856"/>
                <a:gd name="connsiteY69" fmla="*/ 33364 h 1256344"/>
                <a:gd name="connsiteX70" fmla="*/ 404116 w 1832856"/>
                <a:gd name="connsiteY70" fmla="*/ 0 h 1256344"/>
                <a:gd name="connsiteX0" fmla="*/ 1832831 w 1928899"/>
                <a:gd name="connsiteY0" fmla="*/ 626945 h 1256344"/>
                <a:gd name="connsiteX1" fmla="*/ 1568990 w 1928899"/>
                <a:gd name="connsiteY1" fmla="*/ 886425 h 1256344"/>
                <a:gd name="connsiteX2" fmla="*/ 1295611 w 1928899"/>
                <a:gd name="connsiteY2" fmla="*/ 784774 h 1256344"/>
                <a:gd name="connsiteX3" fmla="*/ 1285468 w 1928899"/>
                <a:gd name="connsiteY3" fmla="*/ 798684 h 1256344"/>
                <a:gd name="connsiteX4" fmla="*/ 1125280 w 1928899"/>
                <a:gd name="connsiteY4" fmla="*/ 928127 h 1256344"/>
                <a:gd name="connsiteX5" fmla="*/ 1121898 w 1928899"/>
                <a:gd name="connsiteY5" fmla="*/ 929765 h 1256344"/>
                <a:gd name="connsiteX6" fmla="*/ 1121020 w 1928899"/>
                <a:gd name="connsiteY6" fmla="*/ 932979 h 1256344"/>
                <a:gd name="connsiteX7" fmla="*/ 940234 w 1928899"/>
                <a:gd name="connsiteY7" fmla="*/ 1221494 h 1256344"/>
                <a:gd name="connsiteX8" fmla="*/ 939479 w 1928899"/>
                <a:gd name="connsiteY8" fmla="*/ 1220710 h 1256344"/>
                <a:gd name="connsiteX9" fmla="*/ 930468 w 1928899"/>
                <a:gd name="connsiteY9" fmla="*/ 1229512 h 1256344"/>
                <a:gd name="connsiteX10" fmla="*/ 909689 w 1928899"/>
                <a:gd name="connsiteY10" fmla="*/ 1242927 h 1256344"/>
                <a:gd name="connsiteX11" fmla="*/ 745366 w 1928899"/>
                <a:gd name="connsiteY11" fmla="*/ 1189797 h 1256344"/>
                <a:gd name="connsiteX12" fmla="*/ 760526 w 1928899"/>
                <a:gd name="connsiteY12" fmla="*/ 1055653 h 1256344"/>
                <a:gd name="connsiteX13" fmla="*/ 770851 w 1928899"/>
                <a:gd name="connsiteY13" fmla="*/ 1045564 h 1256344"/>
                <a:gd name="connsiteX14" fmla="*/ 770593 w 1928899"/>
                <a:gd name="connsiteY14" fmla="*/ 1045294 h 1256344"/>
                <a:gd name="connsiteX15" fmla="*/ 906924 w 1928899"/>
                <a:gd name="connsiteY15" fmla="*/ 776487 h 1256344"/>
                <a:gd name="connsiteX16" fmla="*/ 908680 w 1928899"/>
                <a:gd name="connsiteY16" fmla="*/ 754107 h 1256344"/>
                <a:gd name="connsiteX17" fmla="*/ 878492 w 1928899"/>
                <a:gd name="connsiteY17" fmla="*/ 752292 h 1256344"/>
                <a:gd name="connsiteX18" fmla="*/ 430437 w 1928899"/>
                <a:gd name="connsiteY18" fmla="*/ 1011422 h 1256344"/>
                <a:gd name="connsiteX19" fmla="*/ 412957 w 1928899"/>
                <a:gd name="connsiteY19" fmla="*/ 1046780 h 1256344"/>
                <a:gd name="connsiteX20" fmla="*/ 410928 w 1928899"/>
                <a:gd name="connsiteY20" fmla="*/ 1053093 h 1256344"/>
                <a:gd name="connsiteX21" fmla="*/ 400596 w 1928899"/>
                <a:gd name="connsiteY21" fmla="*/ 1071731 h 1256344"/>
                <a:gd name="connsiteX22" fmla="*/ 256821 w 1928899"/>
                <a:gd name="connsiteY22" fmla="*/ 1100424 h 1256344"/>
                <a:gd name="connsiteX23" fmla="*/ 222184 w 1928899"/>
                <a:gd name="connsiteY23" fmla="*/ 974480 h 1256344"/>
                <a:gd name="connsiteX24" fmla="*/ 225849 w 1928899"/>
                <a:gd name="connsiteY24" fmla="*/ 967867 h 1256344"/>
                <a:gd name="connsiteX25" fmla="*/ 225757 w 1928899"/>
                <a:gd name="connsiteY25" fmla="*/ 967826 h 1256344"/>
                <a:gd name="connsiteX26" fmla="*/ 252532 w 1928899"/>
                <a:gd name="connsiteY26" fmla="*/ 913666 h 1256344"/>
                <a:gd name="connsiteX27" fmla="*/ 283405 w 1928899"/>
                <a:gd name="connsiteY27" fmla="*/ 862664 h 1256344"/>
                <a:gd name="connsiteX28" fmla="*/ 501995 w 1928899"/>
                <a:gd name="connsiteY28" fmla="*/ 652419 h 1256344"/>
                <a:gd name="connsiteX29" fmla="*/ 538200 w 1928899"/>
                <a:gd name="connsiteY29" fmla="*/ 632883 h 1256344"/>
                <a:gd name="connsiteX30" fmla="*/ 497291 w 1928899"/>
                <a:gd name="connsiteY30" fmla="*/ 645196 h 1256344"/>
                <a:gd name="connsiteX31" fmla="*/ 214440 w 1928899"/>
                <a:gd name="connsiteY31" fmla="*/ 845373 h 1256344"/>
                <a:gd name="connsiteX32" fmla="*/ 213782 w 1928899"/>
                <a:gd name="connsiteY32" fmla="*/ 844851 h 1256344"/>
                <a:gd name="connsiteX33" fmla="*/ 204274 w 1928899"/>
                <a:gd name="connsiteY33" fmla="*/ 858149 h 1256344"/>
                <a:gd name="connsiteX34" fmla="*/ 65233 w 1928899"/>
                <a:gd name="connsiteY34" fmla="*/ 882958 h 1256344"/>
                <a:gd name="connsiteX35" fmla="*/ 26746 w 1928899"/>
                <a:gd name="connsiteY35" fmla="*/ 729128 h 1256344"/>
                <a:gd name="connsiteX36" fmla="*/ 40170 w 1928899"/>
                <a:gd name="connsiteY36" fmla="*/ 710356 h 1256344"/>
                <a:gd name="connsiteX37" fmla="*/ 44005 w 1928899"/>
                <a:gd name="connsiteY37" fmla="*/ 706743 h 1256344"/>
                <a:gd name="connsiteX38" fmla="*/ 87969 w 1928899"/>
                <a:gd name="connsiteY38" fmla="*/ 655865 h 1256344"/>
                <a:gd name="connsiteX39" fmla="*/ 491535 w 1928899"/>
                <a:gd name="connsiteY39" fmla="*/ 417671 h 1256344"/>
                <a:gd name="connsiteX40" fmla="*/ 520006 w 1928899"/>
                <a:gd name="connsiteY40" fmla="*/ 411792 h 1256344"/>
                <a:gd name="connsiteX41" fmla="*/ 499480 w 1928899"/>
                <a:gd name="connsiteY41" fmla="*/ 412573 h 1256344"/>
                <a:gd name="connsiteX42" fmla="*/ 214510 w 1928899"/>
                <a:gd name="connsiteY42" fmla="*/ 506010 h 1256344"/>
                <a:gd name="connsiteX43" fmla="*/ 175554 w 1928899"/>
                <a:gd name="connsiteY43" fmla="*/ 532692 h 1256344"/>
                <a:gd name="connsiteX44" fmla="*/ 167662 w 1928899"/>
                <a:gd name="connsiteY44" fmla="*/ 539838 h 1256344"/>
                <a:gd name="connsiteX45" fmla="*/ 53294 w 1928899"/>
                <a:gd name="connsiteY45" fmla="*/ 545026 h 1256344"/>
                <a:gd name="connsiteX46" fmla="*/ 13131 w 1928899"/>
                <a:gd name="connsiteY46" fmla="*/ 405231 h 1256344"/>
                <a:gd name="connsiteX47" fmla="*/ 39909 w 1928899"/>
                <a:gd name="connsiteY47" fmla="*/ 375302 h 1256344"/>
                <a:gd name="connsiteX48" fmla="*/ 44727 w 1928899"/>
                <a:gd name="connsiteY48" fmla="*/ 372449 h 1256344"/>
                <a:gd name="connsiteX49" fmla="*/ 105579 w 1928899"/>
                <a:gd name="connsiteY49" fmla="*/ 330772 h 1256344"/>
                <a:gd name="connsiteX50" fmla="*/ 532855 w 1928899"/>
                <a:gd name="connsiteY50" fmla="*/ 204497 h 1256344"/>
                <a:gd name="connsiteX51" fmla="*/ 554862 w 1928899"/>
                <a:gd name="connsiteY51" fmla="*/ 205058 h 1256344"/>
                <a:gd name="connsiteX52" fmla="*/ 558757 w 1928899"/>
                <a:gd name="connsiteY52" fmla="*/ 202346 h 1256344"/>
                <a:gd name="connsiteX53" fmla="*/ 538676 w 1928899"/>
                <a:gd name="connsiteY53" fmla="*/ 197730 h 1256344"/>
                <a:gd name="connsiteX54" fmla="*/ 452924 w 1928899"/>
                <a:gd name="connsiteY54" fmla="*/ 186795 h 1256344"/>
                <a:gd name="connsiteX55" fmla="*/ 414295 w 1928899"/>
                <a:gd name="connsiteY55" fmla="*/ 185829 h 1256344"/>
                <a:gd name="connsiteX56" fmla="*/ 409776 w 1928899"/>
                <a:gd name="connsiteY56" fmla="*/ 186282 h 1256344"/>
                <a:gd name="connsiteX57" fmla="*/ 372380 w 1928899"/>
                <a:gd name="connsiteY57" fmla="*/ 179090 h 1256344"/>
                <a:gd name="connsiteX58" fmla="*/ 317854 w 1928899"/>
                <a:gd name="connsiteY58" fmla="*/ 57312 h 1256344"/>
                <a:gd name="connsiteX59" fmla="*/ 332138 w 1928899"/>
                <a:gd name="connsiteY59" fmla="*/ 33364 h 1256344"/>
                <a:gd name="connsiteX60" fmla="*/ 404116 w 1928899"/>
                <a:gd name="connsiteY60" fmla="*/ 0 h 1256344"/>
                <a:gd name="connsiteX61" fmla="*/ 412057 w 1928899"/>
                <a:gd name="connsiteY61" fmla="*/ 729 h 1256344"/>
                <a:gd name="connsiteX62" fmla="*/ 464183 w 1928899"/>
                <a:gd name="connsiteY62" fmla="*/ 2032 h 1256344"/>
                <a:gd name="connsiteX63" fmla="*/ 829038 w 1928899"/>
                <a:gd name="connsiteY63" fmla="*/ 110823 h 1256344"/>
                <a:gd name="connsiteX64" fmla="*/ 868121 w 1928899"/>
                <a:gd name="connsiteY64" fmla="*/ 134842 h 1256344"/>
                <a:gd name="connsiteX65" fmla="*/ 900665 w 1928899"/>
                <a:gd name="connsiteY65" fmla="*/ 136783 h 1256344"/>
                <a:gd name="connsiteX66" fmla="*/ 1035255 w 1928899"/>
                <a:gd name="connsiteY66" fmla="*/ 161665 h 1256344"/>
                <a:gd name="connsiteX67" fmla="*/ 1379922 w 1928899"/>
                <a:gd name="connsiteY67" fmla="*/ 361280 h 1256344"/>
                <a:gd name="connsiteX68" fmla="*/ 1397359 w 1928899"/>
                <a:gd name="connsiteY68" fmla="*/ 383904 h 1256344"/>
                <a:gd name="connsiteX69" fmla="*/ 1581633 w 1928899"/>
                <a:gd name="connsiteY69" fmla="*/ 440942 h 1256344"/>
                <a:gd name="connsiteX70" fmla="*/ 1928899 w 1928899"/>
                <a:gd name="connsiteY70" fmla="*/ 723013 h 1256344"/>
                <a:gd name="connsiteX0" fmla="*/ 1832831 w 1832831"/>
                <a:gd name="connsiteY0" fmla="*/ 626945 h 1256344"/>
                <a:gd name="connsiteX1" fmla="*/ 1568990 w 1832831"/>
                <a:gd name="connsiteY1" fmla="*/ 886425 h 1256344"/>
                <a:gd name="connsiteX2" fmla="*/ 1295611 w 1832831"/>
                <a:gd name="connsiteY2" fmla="*/ 784774 h 1256344"/>
                <a:gd name="connsiteX3" fmla="*/ 1285468 w 1832831"/>
                <a:gd name="connsiteY3" fmla="*/ 798684 h 1256344"/>
                <a:gd name="connsiteX4" fmla="*/ 1125280 w 1832831"/>
                <a:gd name="connsiteY4" fmla="*/ 928127 h 1256344"/>
                <a:gd name="connsiteX5" fmla="*/ 1121898 w 1832831"/>
                <a:gd name="connsiteY5" fmla="*/ 929765 h 1256344"/>
                <a:gd name="connsiteX6" fmla="*/ 1121020 w 1832831"/>
                <a:gd name="connsiteY6" fmla="*/ 932979 h 1256344"/>
                <a:gd name="connsiteX7" fmla="*/ 940234 w 1832831"/>
                <a:gd name="connsiteY7" fmla="*/ 1221494 h 1256344"/>
                <a:gd name="connsiteX8" fmla="*/ 939479 w 1832831"/>
                <a:gd name="connsiteY8" fmla="*/ 1220710 h 1256344"/>
                <a:gd name="connsiteX9" fmla="*/ 930468 w 1832831"/>
                <a:gd name="connsiteY9" fmla="*/ 1229512 h 1256344"/>
                <a:gd name="connsiteX10" fmla="*/ 909689 w 1832831"/>
                <a:gd name="connsiteY10" fmla="*/ 1242927 h 1256344"/>
                <a:gd name="connsiteX11" fmla="*/ 745366 w 1832831"/>
                <a:gd name="connsiteY11" fmla="*/ 1189797 h 1256344"/>
                <a:gd name="connsiteX12" fmla="*/ 760526 w 1832831"/>
                <a:gd name="connsiteY12" fmla="*/ 1055653 h 1256344"/>
                <a:gd name="connsiteX13" fmla="*/ 770851 w 1832831"/>
                <a:gd name="connsiteY13" fmla="*/ 1045564 h 1256344"/>
                <a:gd name="connsiteX14" fmla="*/ 770593 w 1832831"/>
                <a:gd name="connsiteY14" fmla="*/ 1045294 h 1256344"/>
                <a:gd name="connsiteX15" fmla="*/ 906924 w 1832831"/>
                <a:gd name="connsiteY15" fmla="*/ 776487 h 1256344"/>
                <a:gd name="connsiteX16" fmla="*/ 908680 w 1832831"/>
                <a:gd name="connsiteY16" fmla="*/ 754107 h 1256344"/>
                <a:gd name="connsiteX17" fmla="*/ 878492 w 1832831"/>
                <a:gd name="connsiteY17" fmla="*/ 752292 h 1256344"/>
                <a:gd name="connsiteX18" fmla="*/ 430437 w 1832831"/>
                <a:gd name="connsiteY18" fmla="*/ 1011422 h 1256344"/>
                <a:gd name="connsiteX19" fmla="*/ 412957 w 1832831"/>
                <a:gd name="connsiteY19" fmla="*/ 1046780 h 1256344"/>
                <a:gd name="connsiteX20" fmla="*/ 410928 w 1832831"/>
                <a:gd name="connsiteY20" fmla="*/ 1053093 h 1256344"/>
                <a:gd name="connsiteX21" fmla="*/ 400596 w 1832831"/>
                <a:gd name="connsiteY21" fmla="*/ 1071731 h 1256344"/>
                <a:gd name="connsiteX22" fmla="*/ 256821 w 1832831"/>
                <a:gd name="connsiteY22" fmla="*/ 1100424 h 1256344"/>
                <a:gd name="connsiteX23" fmla="*/ 222184 w 1832831"/>
                <a:gd name="connsiteY23" fmla="*/ 974480 h 1256344"/>
                <a:gd name="connsiteX24" fmla="*/ 225849 w 1832831"/>
                <a:gd name="connsiteY24" fmla="*/ 967867 h 1256344"/>
                <a:gd name="connsiteX25" fmla="*/ 225757 w 1832831"/>
                <a:gd name="connsiteY25" fmla="*/ 967826 h 1256344"/>
                <a:gd name="connsiteX26" fmla="*/ 252532 w 1832831"/>
                <a:gd name="connsiteY26" fmla="*/ 913666 h 1256344"/>
                <a:gd name="connsiteX27" fmla="*/ 283405 w 1832831"/>
                <a:gd name="connsiteY27" fmla="*/ 862664 h 1256344"/>
                <a:gd name="connsiteX28" fmla="*/ 501995 w 1832831"/>
                <a:gd name="connsiteY28" fmla="*/ 652419 h 1256344"/>
                <a:gd name="connsiteX29" fmla="*/ 538200 w 1832831"/>
                <a:gd name="connsiteY29" fmla="*/ 632883 h 1256344"/>
                <a:gd name="connsiteX30" fmla="*/ 497291 w 1832831"/>
                <a:gd name="connsiteY30" fmla="*/ 645196 h 1256344"/>
                <a:gd name="connsiteX31" fmla="*/ 214440 w 1832831"/>
                <a:gd name="connsiteY31" fmla="*/ 845373 h 1256344"/>
                <a:gd name="connsiteX32" fmla="*/ 213782 w 1832831"/>
                <a:gd name="connsiteY32" fmla="*/ 844851 h 1256344"/>
                <a:gd name="connsiteX33" fmla="*/ 204274 w 1832831"/>
                <a:gd name="connsiteY33" fmla="*/ 858149 h 1256344"/>
                <a:gd name="connsiteX34" fmla="*/ 65233 w 1832831"/>
                <a:gd name="connsiteY34" fmla="*/ 882958 h 1256344"/>
                <a:gd name="connsiteX35" fmla="*/ 26746 w 1832831"/>
                <a:gd name="connsiteY35" fmla="*/ 729128 h 1256344"/>
                <a:gd name="connsiteX36" fmla="*/ 40170 w 1832831"/>
                <a:gd name="connsiteY36" fmla="*/ 710356 h 1256344"/>
                <a:gd name="connsiteX37" fmla="*/ 44005 w 1832831"/>
                <a:gd name="connsiteY37" fmla="*/ 706743 h 1256344"/>
                <a:gd name="connsiteX38" fmla="*/ 87969 w 1832831"/>
                <a:gd name="connsiteY38" fmla="*/ 655865 h 1256344"/>
                <a:gd name="connsiteX39" fmla="*/ 491535 w 1832831"/>
                <a:gd name="connsiteY39" fmla="*/ 417671 h 1256344"/>
                <a:gd name="connsiteX40" fmla="*/ 520006 w 1832831"/>
                <a:gd name="connsiteY40" fmla="*/ 411792 h 1256344"/>
                <a:gd name="connsiteX41" fmla="*/ 499480 w 1832831"/>
                <a:gd name="connsiteY41" fmla="*/ 412573 h 1256344"/>
                <a:gd name="connsiteX42" fmla="*/ 214510 w 1832831"/>
                <a:gd name="connsiteY42" fmla="*/ 506010 h 1256344"/>
                <a:gd name="connsiteX43" fmla="*/ 175554 w 1832831"/>
                <a:gd name="connsiteY43" fmla="*/ 532692 h 1256344"/>
                <a:gd name="connsiteX44" fmla="*/ 167662 w 1832831"/>
                <a:gd name="connsiteY44" fmla="*/ 539838 h 1256344"/>
                <a:gd name="connsiteX45" fmla="*/ 53294 w 1832831"/>
                <a:gd name="connsiteY45" fmla="*/ 545026 h 1256344"/>
                <a:gd name="connsiteX46" fmla="*/ 13131 w 1832831"/>
                <a:gd name="connsiteY46" fmla="*/ 405231 h 1256344"/>
                <a:gd name="connsiteX47" fmla="*/ 39909 w 1832831"/>
                <a:gd name="connsiteY47" fmla="*/ 375302 h 1256344"/>
                <a:gd name="connsiteX48" fmla="*/ 44727 w 1832831"/>
                <a:gd name="connsiteY48" fmla="*/ 372449 h 1256344"/>
                <a:gd name="connsiteX49" fmla="*/ 105579 w 1832831"/>
                <a:gd name="connsiteY49" fmla="*/ 330772 h 1256344"/>
                <a:gd name="connsiteX50" fmla="*/ 532855 w 1832831"/>
                <a:gd name="connsiteY50" fmla="*/ 204497 h 1256344"/>
                <a:gd name="connsiteX51" fmla="*/ 554862 w 1832831"/>
                <a:gd name="connsiteY51" fmla="*/ 205058 h 1256344"/>
                <a:gd name="connsiteX52" fmla="*/ 558757 w 1832831"/>
                <a:gd name="connsiteY52" fmla="*/ 202346 h 1256344"/>
                <a:gd name="connsiteX53" fmla="*/ 538676 w 1832831"/>
                <a:gd name="connsiteY53" fmla="*/ 197730 h 1256344"/>
                <a:gd name="connsiteX54" fmla="*/ 452924 w 1832831"/>
                <a:gd name="connsiteY54" fmla="*/ 186795 h 1256344"/>
                <a:gd name="connsiteX55" fmla="*/ 414295 w 1832831"/>
                <a:gd name="connsiteY55" fmla="*/ 185829 h 1256344"/>
                <a:gd name="connsiteX56" fmla="*/ 409776 w 1832831"/>
                <a:gd name="connsiteY56" fmla="*/ 186282 h 1256344"/>
                <a:gd name="connsiteX57" fmla="*/ 372380 w 1832831"/>
                <a:gd name="connsiteY57" fmla="*/ 179090 h 1256344"/>
                <a:gd name="connsiteX58" fmla="*/ 317854 w 1832831"/>
                <a:gd name="connsiteY58" fmla="*/ 57312 h 1256344"/>
                <a:gd name="connsiteX59" fmla="*/ 332138 w 1832831"/>
                <a:gd name="connsiteY59" fmla="*/ 33364 h 1256344"/>
                <a:gd name="connsiteX60" fmla="*/ 404116 w 1832831"/>
                <a:gd name="connsiteY60" fmla="*/ 0 h 1256344"/>
                <a:gd name="connsiteX61" fmla="*/ 412057 w 1832831"/>
                <a:gd name="connsiteY61" fmla="*/ 729 h 1256344"/>
                <a:gd name="connsiteX62" fmla="*/ 464183 w 1832831"/>
                <a:gd name="connsiteY62" fmla="*/ 2032 h 1256344"/>
                <a:gd name="connsiteX63" fmla="*/ 829038 w 1832831"/>
                <a:gd name="connsiteY63" fmla="*/ 110823 h 1256344"/>
                <a:gd name="connsiteX64" fmla="*/ 868121 w 1832831"/>
                <a:gd name="connsiteY64" fmla="*/ 134842 h 1256344"/>
                <a:gd name="connsiteX65" fmla="*/ 900665 w 1832831"/>
                <a:gd name="connsiteY65" fmla="*/ 136783 h 1256344"/>
                <a:gd name="connsiteX66" fmla="*/ 1035255 w 1832831"/>
                <a:gd name="connsiteY66" fmla="*/ 161665 h 1256344"/>
                <a:gd name="connsiteX67" fmla="*/ 1379922 w 1832831"/>
                <a:gd name="connsiteY67" fmla="*/ 361280 h 1256344"/>
                <a:gd name="connsiteX68" fmla="*/ 1397359 w 1832831"/>
                <a:gd name="connsiteY68" fmla="*/ 383904 h 1256344"/>
                <a:gd name="connsiteX69" fmla="*/ 1581633 w 1832831"/>
                <a:gd name="connsiteY69" fmla="*/ 440942 h 1256344"/>
                <a:gd name="connsiteX0" fmla="*/ 1568990 w 1581634"/>
                <a:gd name="connsiteY0" fmla="*/ 886425 h 1256344"/>
                <a:gd name="connsiteX1" fmla="*/ 1295611 w 1581634"/>
                <a:gd name="connsiteY1" fmla="*/ 784774 h 1256344"/>
                <a:gd name="connsiteX2" fmla="*/ 1285468 w 1581634"/>
                <a:gd name="connsiteY2" fmla="*/ 798684 h 1256344"/>
                <a:gd name="connsiteX3" fmla="*/ 1125280 w 1581634"/>
                <a:gd name="connsiteY3" fmla="*/ 928127 h 1256344"/>
                <a:gd name="connsiteX4" fmla="*/ 1121898 w 1581634"/>
                <a:gd name="connsiteY4" fmla="*/ 929765 h 1256344"/>
                <a:gd name="connsiteX5" fmla="*/ 1121020 w 1581634"/>
                <a:gd name="connsiteY5" fmla="*/ 932979 h 1256344"/>
                <a:gd name="connsiteX6" fmla="*/ 940234 w 1581634"/>
                <a:gd name="connsiteY6" fmla="*/ 1221494 h 1256344"/>
                <a:gd name="connsiteX7" fmla="*/ 939479 w 1581634"/>
                <a:gd name="connsiteY7" fmla="*/ 1220710 h 1256344"/>
                <a:gd name="connsiteX8" fmla="*/ 930468 w 1581634"/>
                <a:gd name="connsiteY8" fmla="*/ 1229512 h 1256344"/>
                <a:gd name="connsiteX9" fmla="*/ 909689 w 1581634"/>
                <a:gd name="connsiteY9" fmla="*/ 1242927 h 1256344"/>
                <a:gd name="connsiteX10" fmla="*/ 745366 w 1581634"/>
                <a:gd name="connsiteY10" fmla="*/ 1189797 h 1256344"/>
                <a:gd name="connsiteX11" fmla="*/ 760526 w 1581634"/>
                <a:gd name="connsiteY11" fmla="*/ 1055653 h 1256344"/>
                <a:gd name="connsiteX12" fmla="*/ 770851 w 1581634"/>
                <a:gd name="connsiteY12" fmla="*/ 1045564 h 1256344"/>
                <a:gd name="connsiteX13" fmla="*/ 770593 w 1581634"/>
                <a:gd name="connsiteY13" fmla="*/ 1045294 h 1256344"/>
                <a:gd name="connsiteX14" fmla="*/ 906924 w 1581634"/>
                <a:gd name="connsiteY14" fmla="*/ 776487 h 1256344"/>
                <a:gd name="connsiteX15" fmla="*/ 908680 w 1581634"/>
                <a:gd name="connsiteY15" fmla="*/ 754107 h 1256344"/>
                <a:gd name="connsiteX16" fmla="*/ 878492 w 1581634"/>
                <a:gd name="connsiteY16" fmla="*/ 752292 h 1256344"/>
                <a:gd name="connsiteX17" fmla="*/ 430437 w 1581634"/>
                <a:gd name="connsiteY17" fmla="*/ 1011422 h 1256344"/>
                <a:gd name="connsiteX18" fmla="*/ 412957 w 1581634"/>
                <a:gd name="connsiteY18" fmla="*/ 1046780 h 1256344"/>
                <a:gd name="connsiteX19" fmla="*/ 410928 w 1581634"/>
                <a:gd name="connsiteY19" fmla="*/ 1053093 h 1256344"/>
                <a:gd name="connsiteX20" fmla="*/ 400596 w 1581634"/>
                <a:gd name="connsiteY20" fmla="*/ 1071731 h 1256344"/>
                <a:gd name="connsiteX21" fmla="*/ 256821 w 1581634"/>
                <a:gd name="connsiteY21" fmla="*/ 1100424 h 1256344"/>
                <a:gd name="connsiteX22" fmla="*/ 222184 w 1581634"/>
                <a:gd name="connsiteY22" fmla="*/ 974480 h 1256344"/>
                <a:gd name="connsiteX23" fmla="*/ 225849 w 1581634"/>
                <a:gd name="connsiteY23" fmla="*/ 967867 h 1256344"/>
                <a:gd name="connsiteX24" fmla="*/ 225757 w 1581634"/>
                <a:gd name="connsiteY24" fmla="*/ 967826 h 1256344"/>
                <a:gd name="connsiteX25" fmla="*/ 252532 w 1581634"/>
                <a:gd name="connsiteY25" fmla="*/ 913666 h 1256344"/>
                <a:gd name="connsiteX26" fmla="*/ 283405 w 1581634"/>
                <a:gd name="connsiteY26" fmla="*/ 862664 h 1256344"/>
                <a:gd name="connsiteX27" fmla="*/ 501995 w 1581634"/>
                <a:gd name="connsiteY27" fmla="*/ 652419 h 1256344"/>
                <a:gd name="connsiteX28" fmla="*/ 538200 w 1581634"/>
                <a:gd name="connsiteY28" fmla="*/ 632883 h 1256344"/>
                <a:gd name="connsiteX29" fmla="*/ 497291 w 1581634"/>
                <a:gd name="connsiteY29" fmla="*/ 645196 h 1256344"/>
                <a:gd name="connsiteX30" fmla="*/ 214440 w 1581634"/>
                <a:gd name="connsiteY30" fmla="*/ 845373 h 1256344"/>
                <a:gd name="connsiteX31" fmla="*/ 213782 w 1581634"/>
                <a:gd name="connsiteY31" fmla="*/ 844851 h 1256344"/>
                <a:gd name="connsiteX32" fmla="*/ 204274 w 1581634"/>
                <a:gd name="connsiteY32" fmla="*/ 858149 h 1256344"/>
                <a:gd name="connsiteX33" fmla="*/ 65233 w 1581634"/>
                <a:gd name="connsiteY33" fmla="*/ 882958 h 1256344"/>
                <a:gd name="connsiteX34" fmla="*/ 26746 w 1581634"/>
                <a:gd name="connsiteY34" fmla="*/ 729128 h 1256344"/>
                <a:gd name="connsiteX35" fmla="*/ 40170 w 1581634"/>
                <a:gd name="connsiteY35" fmla="*/ 710356 h 1256344"/>
                <a:gd name="connsiteX36" fmla="*/ 44005 w 1581634"/>
                <a:gd name="connsiteY36" fmla="*/ 706743 h 1256344"/>
                <a:gd name="connsiteX37" fmla="*/ 87969 w 1581634"/>
                <a:gd name="connsiteY37" fmla="*/ 655865 h 1256344"/>
                <a:gd name="connsiteX38" fmla="*/ 491535 w 1581634"/>
                <a:gd name="connsiteY38" fmla="*/ 417671 h 1256344"/>
                <a:gd name="connsiteX39" fmla="*/ 520006 w 1581634"/>
                <a:gd name="connsiteY39" fmla="*/ 411792 h 1256344"/>
                <a:gd name="connsiteX40" fmla="*/ 499480 w 1581634"/>
                <a:gd name="connsiteY40" fmla="*/ 412573 h 1256344"/>
                <a:gd name="connsiteX41" fmla="*/ 214510 w 1581634"/>
                <a:gd name="connsiteY41" fmla="*/ 506010 h 1256344"/>
                <a:gd name="connsiteX42" fmla="*/ 175554 w 1581634"/>
                <a:gd name="connsiteY42" fmla="*/ 532692 h 1256344"/>
                <a:gd name="connsiteX43" fmla="*/ 167662 w 1581634"/>
                <a:gd name="connsiteY43" fmla="*/ 539838 h 1256344"/>
                <a:gd name="connsiteX44" fmla="*/ 53294 w 1581634"/>
                <a:gd name="connsiteY44" fmla="*/ 545026 h 1256344"/>
                <a:gd name="connsiteX45" fmla="*/ 13131 w 1581634"/>
                <a:gd name="connsiteY45" fmla="*/ 405231 h 1256344"/>
                <a:gd name="connsiteX46" fmla="*/ 39909 w 1581634"/>
                <a:gd name="connsiteY46" fmla="*/ 375302 h 1256344"/>
                <a:gd name="connsiteX47" fmla="*/ 44727 w 1581634"/>
                <a:gd name="connsiteY47" fmla="*/ 372449 h 1256344"/>
                <a:gd name="connsiteX48" fmla="*/ 105579 w 1581634"/>
                <a:gd name="connsiteY48" fmla="*/ 330772 h 1256344"/>
                <a:gd name="connsiteX49" fmla="*/ 532855 w 1581634"/>
                <a:gd name="connsiteY49" fmla="*/ 204497 h 1256344"/>
                <a:gd name="connsiteX50" fmla="*/ 554862 w 1581634"/>
                <a:gd name="connsiteY50" fmla="*/ 205058 h 1256344"/>
                <a:gd name="connsiteX51" fmla="*/ 558757 w 1581634"/>
                <a:gd name="connsiteY51" fmla="*/ 202346 h 1256344"/>
                <a:gd name="connsiteX52" fmla="*/ 538676 w 1581634"/>
                <a:gd name="connsiteY52" fmla="*/ 197730 h 1256344"/>
                <a:gd name="connsiteX53" fmla="*/ 452924 w 1581634"/>
                <a:gd name="connsiteY53" fmla="*/ 186795 h 1256344"/>
                <a:gd name="connsiteX54" fmla="*/ 414295 w 1581634"/>
                <a:gd name="connsiteY54" fmla="*/ 185829 h 1256344"/>
                <a:gd name="connsiteX55" fmla="*/ 409776 w 1581634"/>
                <a:gd name="connsiteY55" fmla="*/ 186282 h 1256344"/>
                <a:gd name="connsiteX56" fmla="*/ 372380 w 1581634"/>
                <a:gd name="connsiteY56" fmla="*/ 179090 h 1256344"/>
                <a:gd name="connsiteX57" fmla="*/ 317854 w 1581634"/>
                <a:gd name="connsiteY57" fmla="*/ 57312 h 1256344"/>
                <a:gd name="connsiteX58" fmla="*/ 332138 w 1581634"/>
                <a:gd name="connsiteY58" fmla="*/ 33364 h 1256344"/>
                <a:gd name="connsiteX59" fmla="*/ 404116 w 1581634"/>
                <a:gd name="connsiteY59" fmla="*/ 0 h 1256344"/>
                <a:gd name="connsiteX60" fmla="*/ 412057 w 1581634"/>
                <a:gd name="connsiteY60" fmla="*/ 729 h 1256344"/>
                <a:gd name="connsiteX61" fmla="*/ 464183 w 1581634"/>
                <a:gd name="connsiteY61" fmla="*/ 2032 h 1256344"/>
                <a:gd name="connsiteX62" fmla="*/ 829038 w 1581634"/>
                <a:gd name="connsiteY62" fmla="*/ 110823 h 1256344"/>
                <a:gd name="connsiteX63" fmla="*/ 868121 w 1581634"/>
                <a:gd name="connsiteY63" fmla="*/ 134842 h 1256344"/>
                <a:gd name="connsiteX64" fmla="*/ 900665 w 1581634"/>
                <a:gd name="connsiteY64" fmla="*/ 136783 h 1256344"/>
                <a:gd name="connsiteX65" fmla="*/ 1035255 w 1581634"/>
                <a:gd name="connsiteY65" fmla="*/ 161665 h 1256344"/>
                <a:gd name="connsiteX66" fmla="*/ 1379922 w 1581634"/>
                <a:gd name="connsiteY66" fmla="*/ 361280 h 1256344"/>
                <a:gd name="connsiteX67" fmla="*/ 1397359 w 1581634"/>
                <a:gd name="connsiteY67" fmla="*/ 383904 h 1256344"/>
                <a:gd name="connsiteX68" fmla="*/ 1581633 w 1581634"/>
                <a:gd name="connsiteY68" fmla="*/ 440942 h 125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581634" h="1256344">
                  <a:moveTo>
                    <a:pt x="1568990" y="886425"/>
                  </a:moveTo>
                  <a:lnTo>
                    <a:pt x="1295611" y="784774"/>
                  </a:lnTo>
                  <a:lnTo>
                    <a:pt x="1285468" y="798684"/>
                  </a:lnTo>
                  <a:cubicBezTo>
                    <a:pt x="1243883" y="850462"/>
                    <a:pt x="1189072" y="894345"/>
                    <a:pt x="1125280" y="928127"/>
                  </a:cubicBezTo>
                  <a:lnTo>
                    <a:pt x="1121898" y="929765"/>
                  </a:lnTo>
                  <a:lnTo>
                    <a:pt x="1121020" y="932979"/>
                  </a:lnTo>
                  <a:cubicBezTo>
                    <a:pt x="1085740" y="1041187"/>
                    <a:pt x="1024277" y="1140579"/>
                    <a:pt x="940234" y="1221494"/>
                  </a:cubicBezTo>
                  <a:lnTo>
                    <a:pt x="939479" y="1220710"/>
                  </a:lnTo>
                  <a:lnTo>
                    <a:pt x="930468" y="1229512"/>
                  </a:lnTo>
                  <a:cubicBezTo>
                    <a:pt x="924133" y="1234581"/>
                    <a:pt x="917194" y="1239089"/>
                    <a:pt x="909689" y="1242927"/>
                  </a:cubicBezTo>
                  <a:cubicBezTo>
                    <a:pt x="849648" y="1273634"/>
                    <a:pt x="776078" y="1249847"/>
                    <a:pt x="745366" y="1189797"/>
                  </a:cubicBezTo>
                  <a:cubicBezTo>
                    <a:pt x="722333" y="1144759"/>
                    <a:pt x="729948" y="1092115"/>
                    <a:pt x="760526" y="1055653"/>
                  </a:cubicBezTo>
                  <a:lnTo>
                    <a:pt x="770851" y="1045564"/>
                  </a:lnTo>
                  <a:lnTo>
                    <a:pt x="770593" y="1045294"/>
                  </a:lnTo>
                  <a:cubicBezTo>
                    <a:pt x="845749" y="972936"/>
                    <a:pt x="893212" y="877918"/>
                    <a:pt x="906924" y="776487"/>
                  </a:cubicBezTo>
                  <a:lnTo>
                    <a:pt x="908680" y="754107"/>
                  </a:lnTo>
                  <a:lnTo>
                    <a:pt x="878492" y="752292"/>
                  </a:lnTo>
                  <a:cubicBezTo>
                    <a:pt x="693778" y="748559"/>
                    <a:pt x="520268" y="847734"/>
                    <a:pt x="430437" y="1011422"/>
                  </a:cubicBezTo>
                  <a:lnTo>
                    <a:pt x="412957" y="1046780"/>
                  </a:lnTo>
                  <a:lnTo>
                    <a:pt x="410928" y="1053093"/>
                  </a:lnTo>
                  <a:cubicBezTo>
                    <a:pt x="408158" y="1059505"/>
                    <a:pt x="404720" y="1065750"/>
                    <a:pt x="400596" y="1071731"/>
                  </a:cubicBezTo>
                  <a:cubicBezTo>
                    <a:pt x="367606" y="1119579"/>
                    <a:pt x="303235" y="1132425"/>
                    <a:pt x="256821" y="1100424"/>
                  </a:cubicBezTo>
                  <a:cubicBezTo>
                    <a:pt x="216208" y="1072421"/>
                    <a:pt x="202800" y="1019362"/>
                    <a:pt x="222184" y="974480"/>
                  </a:cubicBezTo>
                  <a:lnTo>
                    <a:pt x="225849" y="967867"/>
                  </a:lnTo>
                  <a:lnTo>
                    <a:pt x="225757" y="967826"/>
                  </a:lnTo>
                  <a:cubicBezTo>
                    <a:pt x="233969" y="949262"/>
                    <a:pt x="242909" y="931200"/>
                    <a:pt x="252532" y="913666"/>
                  </a:cubicBezTo>
                  <a:cubicBezTo>
                    <a:pt x="262154" y="896130"/>
                    <a:pt x="272461" y="879122"/>
                    <a:pt x="283405" y="862664"/>
                  </a:cubicBezTo>
                  <a:cubicBezTo>
                    <a:pt x="340860" y="776260"/>
                    <a:pt x="415898" y="705026"/>
                    <a:pt x="501995" y="652419"/>
                  </a:cubicBezTo>
                  <a:lnTo>
                    <a:pt x="538200" y="632883"/>
                  </a:lnTo>
                  <a:lnTo>
                    <a:pt x="497291" y="645196"/>
                  </a:lnTo>
                  <a:cubicBezTo>
                    <a:pt x="388554" y="682689"/>
                    <a:pt x="289739" y="750585"/>
                    <a:pt x="214440" y="845373"/>
                  </a:cubicBezTo>
                  <a:lnTo>
                    <a:pt x="213782" y="844851"/>
                  </a:lnTo>
                  <a:lnTo>
                    <a:pt x="204274" y="858149"/>
                  </a:lnTo>
                  <a:cubicBezTo>
                    <a:pt x="169402" y="897987"/>
                    <a:pt x="111373" y="909597"/>
                    <a:pt x="65233" y="882958"/>
                  </a:cubicBezTo>
                  <a:cubicBezTo>
                    <a:pt x="12503" y="852515"/>
                    <a:pt x="-4728" y="783643"/>
                    <a:pt x="26746" y="729128"/>
                  </a:cubicBezTo>
                  <a:cubicBezTo>
                    <a:pt x="30680" y="722315"/>
                    <a:pt x="35189" y="716048"/>
                    <a:pt x="40170" y="710356"/>
                  </a:cubicBezTo>
                  <a:lnTo>
                    <a:pt x="44005" y="706743"/>
                  </a:lnTo>
                  <a:lnTo>
                    <a:pt x="87969" y="655865"/>
                  </a:lnTo>
                  <a:cubicBezTo>
                    <a:pt x="199220" y="537410"/>
                    <a:pt x="339965" y="456406"/>
                    <a:pt x="491535" y="417671"/>
                  </a:cubicBezTo>
                  <a:lnTo>
                    <a:pt x="520006" y="411792"/>
                  </a:lnTo>
                  <a:lnTo>
                    <a:pt x="499480" y="412573"/>
                  </a:lnTo>
                  <a:cubicBezTo>
                    <a:pt x="400332" y="420243"/>
                    <a:pt x="302438" y="451279"/>
                    <a:pt x="214510" y="506010"/>
                  </a:cubicBezTo>
                  <a:lnTo>
                    <a:pt x="175554" y="532692"/>
                  </a:lnTo>
                  <a:lnTo>
                    <a:pt x="167662" y="539838"/>
                  </a:lnTo>
                  <a:cubicBezTo>
                    <a:pt x="135778" y="563281"/>
                    <a:pt x="90843" y="566706"/>
                    <a:pt x="53294" y="545026"/>
                  </a:cubicBezTo>
                  <a:cubicBezTo>
                    <a:pt x="3226" y="516120"/>
                    <a:pt x="-14755" y="453531"/>
                    <a:pt x="13131" y="405231"/>
                  </a:cubicBezTo>
                  <a:cubicBezTo>
                    <a:pt x="20103" y="393155"/>
                    <a:pt x="29281" y="383117"/>
                    <a:pt x="39909" y="375302"/>
                  </a:cubicBezTo>
                  <a:lnTo>
                    <a:pt x="44727" y="372449"/>
                  </a:lnTo>
                  <a:lnTo>
                    <a:pt x="105579" y="330772"/>
                  </a:lnTo>
                  <a:cubicBezTo>
                    <a:pt x="236762" y="249117"/>
                    <a:pt x="384671" y="207232"/>
                    <a:pt x="532855" y="204497"/>
                  </a:cubicBezTo>
                  <a:lnTo>
                    <a:pt x="554862" y="205058"/>
                  </a:lnTo>
                  <a:lnTo>
                    <a:pt x="558757" y="202346"/>
                  </a:lnTo>
                  <a:lnTo>
                    <a:pt x="538676" y="197730"/>
                  </a:lnTo>
                  <a:cubicBezTo>
                    <a:pt x="510562" y="192233"/>
                    <a:pt x="481926" y="188555"/>
                    <a:pt x="452924" y="186795"/>
                  </a:cubicBezTo>
                  <a:lnTo>
                    <a:pt x="414295" y="185829"/>
                  </a:lnTo>
                  <a:lnTo>
                    <a:pt x="409776" y="186282"/>
                  </a:lnTo>
                  <a:cubicBezTo>
                    <a:pt x="397367" y="186345"/>
                    <a:pt x="384681" y="184037"/>
                    <a:pt x="372380" y="179090"/>
                  </a:cubicBezTo>
                  <a:cubicBezTo>
                    <a:pt x="323175" y="159302"/>
                    <a:pt x="298764" y="104780"/>
                    <a:pt x="317854" y="57312"/>
                  </a:cubicBezTo>
                  <a:cubicBezTo>
                    <a:pt x="321434" y="48411"/>
                    <a:pt x="326287" y="40391"/>
                    <a:pt x="332138" y="33364"/>
                  </a:cubicBezTo>
                  <a:cubicBezTo>
                    <a:pt x="349688" y="12283"/>
                    <a:pt x="376199" y="141"/>
                    <a:pt x="404116" y="0"/>
                  </a:cubicBezTo>
                  <a:lnTo>
                    <a:pt x="412057" y="729"/>
                  </a:lnTo>
                  <a:lnTo>
                    <a:pt x="464183" y="2032"/>
                  </a:lnTo>
                  <a:cubicBezTo>
                    <a:pt x="594425" y="9939"/>
                    <a:pt x="718928" y="47967"/>
                    <a:pt x="829038" y="110823"/>
                  </a:cubicBezTo>
                  <a:lnTo>
                    <a:pt x="868121" y="134842"/>
                  </a:lnTo>
                  <a:lnTo>
                    <a:pt x="900665" y="136783"/>
                  </a:lnTo>
                  <a:cubicBezTo>
                    <a:pt x="944372" y="141211"/>
                    <a:pt x="989557" y="149420"/>
                    <a:pt x="1035255" y="161665"/>
                  </a:cubicBezTo>
                  <a:cubicBezTo>
                    <a:pt x="1184811" y="201738"/>
                    <a:pt x="1308001" y="276502"/>
                    <a:pt x="1379922" y="361280"/>
                  </a:cubicBezTo>
                  <a:lnTo>
                    <a:pt x="1397359" y="383904"/>
                  </a:lnTo>
                  <a:lnTo>
                    <a:pt x="1581633" y="440942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8A4A01D-73E2-4CD6-2335-F0863B614704}"/>
              </a:ext>
            </a:extLst>
          </p:cNvPr>
          <p:cNvSpPr txBox="1"/>
          <p:nvPr/>
        </p:nvSpPr>
        <p:spPr>
          <a:xfrm>
            <a:off x="443360" y="3484597"/>
            <a:ext cx="6059423" cy="4349721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スプレー缶は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ごみ箱に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捨てないで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ください！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E2E2E686-D481-3888-4B5C-6E8C276AC133}"/>
              </a:ext>
            </a:extLst>
          </p:cNvPr>
          <p:cNvSpPr txBox="1"/>
          <p:nvPr/>
        </p:nvSpPr>
        <p:spPr>
          <a:xfrm>
            <a:off x="342583" y="8080623"/>
            <a:ext cx="63267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担当者が回収するまでそのまま置いておく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女子トイレ横の産廃室のスプレー缶専用回収</a:t>
            </a:r>
            <a: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BOX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に入れる</a:t>
            </a:r>
            <a:b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</a:rPr>
              <a:t>燃えないゴミ箱には絶対入れないで下さい。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249145"/>
            <a:ext cx="6284075" cy="9339370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上の 2 つの角を丸める 6">
            <a:extLst>
              <a:ext uri="{FF2B5EF4-FFF2-40B4-BE49-F238E27FC236}">
                <a16:creationId xmlns:a16="http://schemas.microsoft.com/office/drawing/2014/main" id="{D58E7BAF-CBEE-4DF9-B5F1-6663A275D37F}"/>
              </a:ext>
            </a:extLst>
          </p:cNvPr>
          <p:cNvSpPr/>
          <p:nvPr/>
        </p:nvSpPr>
        <p:spPr>
          <a:xfrm rot="5400000">
            <a:off x="456327" y="3450417"/>
            <a:ext cx="9339370" cy="2936826"/>
          </a:xfrm>
          <a:prstGeom prst="round2SameRect">
            <a:avLst>
              <a:gd name="adj1" fmla="val 13031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49D989C-7282-504E-67FE-1D194B3F6E80}"/>
              </a:ext>
            </a:extLst>
          </p:cNvPr>
          <p:cNvGrpSpPr/>
          <p:nvPr/>
        </p:nvGrpSpPr>
        <p:grpSpPr>
          <a:xfrm>
            <a:off x="4015770" y="437260"/>
            <a:ext cx="2340260" cy="2290645"/>
            <a:chOff x="4535903" y="3682050"/>
            <a:chExt cx="3017520" cy="295354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0CFC2E68-3358-F459-2557-5FD280E89E7D}"/>
                </a:ext>
              </a:extLst>
            </p:cNvPr>
            <p:cNvSpPr/>
            <p:nvPr/>
          </p:nvSpPr>
          <p:spPr bwMode="auto">
            <a:xfrm>
              <a:off x="4665130" y="3784759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CB1CD577-27EF-1D35-2932-64872A065840}"/>
                </a:ext>
              </a:extLst>
            </p:cNvPr>
            <p:cNvGrpSpPr/>
            <p:nvPr/>
          </p:nvGrpSpPr>
          <p:grpSpPr>
            <a:xfrm rot="21057128">
              <a:off x="5028569" y="4691136"/>
              <a:ext cx="2020493" cy="1049450"/>
              <a:chOff x="5013337" y="4469692"/>
              <a:chExt cx="2203877" cy="1144700"/>
            </a:xfrm>
          </p:grpSpPr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3848D3A8-46FB-0CCB-85DE-98B9DA7BB312}"/>
                  </a:ext>
                </a:extLst>
              </p:cNvPr>
              <p:cNvGrpSpPr/>
              <p:nvPr/>
            </p:nvGrpSpPr>
            <p:grpSpPr>
              <a:xfrm rot="14400000">
                <a:off x="5706563" y="3853980"/>
                <a:ext cx="817426" cy="2203877"/>
                <a:chOff x="9150487" y="8229485"/>
                <a:chExt cx="817426" cy="2203877"/>
              </a:xfrm>
            </p:grpSpPr>
            <p:sp>
              <p:nvSpPr>
                <p:cNvPr id="15" name="四角形: 上の 2 つの角を丸める 14">
                  <a:extLst>
                    <a:ext uri="{FF2B5EF4-FFF2-40B4-BE49-F238E27FC236}">
                      <a16:creationId xmlns:a16="http://schemas.microsoft.com/office/drawing/2014/main" id="{9117BCDF-F30B-C2AA-6FAB-03A0BAAEE993}"/>
                    </a:ext>
                  </a:extLst>
                </p:cNvPr>
                <p:cNvSpPr/>
                <p:nvPr/>
              </p:nvSpPr>
              <p:spPr bwMode="auto">
                <a:xfrm>
                  <a:off x="9520035" y="8229485"/>
                  <a:ext cx="78331" cy="276368"/>
                </a:xfrm>
                <a:prstGeom prst="round2SameRect">
                  <a:avLst>
                    <a:gd name="adj1" fmla="val 18323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2E615F4A-53C8-211D-5CC9-0E0388F5F013}"/>
                    </a:ext>
                  </a:extLst>
                </p:cNvPr>
                <p:cNvGrpSpPr/>
                <p:nvPr/>
              </p:nvGrpSpPr>
              <p:grpSpPr>
                <a:xfrm>
                  <a:off x="9150487" y="8442483"/>
                  <a:ext cx="817426" cy="1990879"/>
                  <a:chOff x="4545345" y="2247852"/>
                  <a:chExt cx="993179" cy="2100474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7" name="四角形: 上の 2 つの角を丸める 16">
                    <a:extLst>
                      <a:ext uri="{FF2B5EF4-FFF2-40B4-BE49-F238E27FC236}">
                        <a16:creationId xmlns:a16="http://schemas.microsoft.com/office/drawing/2014/main" id="{4020CC73-5117-05FE-482B-118D419B80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47475" y="2255553"/>
                    <a:ext cx="788918" cy="70701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四角形: 上の 2 つの角を丸める 17">
                    <a:extLst>
                      <a:ext uri="{FF2B5EF4-FFF2-40B4-BE49-F238E27FC236}">
                        <a16:creationId xmlns:a16="http://schemas.microsoft.com/office/drawing/2014/main" id="{ED113A95-9B95-D3C1-4FBE-650B84CE6E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69382" y="2546351"/>
                    <a:ext cx="945105" cy="1758099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" name="四角形: 角を丸くする 18">
                    <a:extLst>
                      <a:ext uri="{FF2B5EF4-FFF2-40B4-BE49-F238E27FC236}">
                        <a16:creationId xmlns:a16="http://schemas.microsoft.com/office/drawing/2014/main" id="{9B01E997-C262-8559-5228-0230729D8C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4285870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四角形: 角を丸くする 19">
                    <a:extLst>
                      <a:ext uri="{FF2B5EF4-FFF2-40B4-BE49-F238E27FC236}">
                        <a16:creationId xmlns:a16="http://schemas.microsoft.com/office/drawing/2014/main" id="{21A6C1B1-CEA7-81CE-5A15-77700DE544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45345" y="2520428"/>
                    <a:ext cx="993179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21" name="四角形: 角を丸くする 20">
                    <a:extLst>
                      <a:ext uri="{FF2B5EF4-FFF2-40B4-BE49-F238E27FC236}">
                        <a16:creationId xmlns:a16="http://schemas.microsoft.com/office/drawing/2014/main" id="{303EB7DC-2BCC-3744-BA89-1495523D49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97493" y="2247852"/>
                    <a:ext cx="488882" cy="6245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</p:grp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3DB26047-91E3-15BE-98A9-960808A4853F}"/>
                  </a:ext>
                </a:extLst>
              </p:cNvPr>
              <p:cNvSpPr txBox="1"/>
              <p:nvPr/>
            </p:nvSpPr>
            <p:spPr>
              <a:xfrm rot="14400000">
                <a:off x="6086686" y="4613738"/>
                <a:ext cx="639351" cy="351259"/>
              </a:xfrm>
              <a:prstGeom prst="rect">
                <a:avLst/>
              </a:prstGeom>
              <a:noFill/>
              <a:ln w="38100"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accent3"/>
                    </a:solidFill>
                    <a:latin typeface="+mj-ea"/>
                    <a:ea typeface="+mj-ea"/>
                  </a:rPr>
                  <a:t>消臭</a:t>
                </a:r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9BFFA667-FAB4-A40E-C58F-B16790B12A78}"/>
                  </a:ext>
                </a:extLst>
              </p:cNvPr>
              <p:cNvSpPr/>
              <p:nvPr/>
            </p:nvSpPr>
            <p:spPr bwMode="auto">
              <a:xfrm rot="14400000">
                <a:off x="5050960" y="5403851"/>
                <a:ext cx="213190" cy="207891"/>
              </a:xfrm>
              <a:prstGeom prst="trapezoid">
                <a:avLst>
                  <a:gd name="adj" fmla="val 8455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89F77375-B318-5FA6-1352-224DBDEB7583}"/>
                </a:ext>
              </a:extLst>
            </p:cNvPr>
            <p:cNvSpPr/>
            <p:nvPr/>
          </p:nvSpPr>
          <p:spPr bwMode="auto">
            <a:xfrm rot="10800000">
              <a:off x="4828431" y="5991097"/>
              <a:ext cx="1491448" cy="530017"/>
            </a:xfrm>
            <a:prstGeom prst="trapezoid">
              <a:avLst>
                <a:gd name="adj" fmla="val 21406"/>
              </a:avLst>
            </a:pr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FF72687-3283-BD68-E1CD-7121969C5983}"/>
                </a:ext>
              </a:extLst>
            </p:cNvPr>
            <p:cNvSpPr/>
            <p:nvPr/>
          </p:nvSpPr>
          <p:spPr bwMode="auto">
            <a:xfrm>
              <a:off x="4535903" y="368205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78D0191-9859-B67D-28E5-A3DBA2147E83}"/>
                </a:ext>
              </a:extLst>
            </p:cNvPr>
            <p:cNvSpPr/>
            <p:nvPr/>
          </p:nvSpPr>
          <p:spPr bwMode="auto">
            <a:xfrm>
              <a:off x="6051035" y="3780503"/>
              <a:ext cx="1368341" cy="1086919"/>
            </a:xfrm>
            <a:custGeom>
              <a:avLst/>
              <a:gdLst>
                <a:gd name="connsiteX0" fmla="*/ 404116 w 1581633"/>
                <a:gd name="connsiteY0" fmla="*/ 0 h 1256344"/>
                <a:gd name="connsiteX1" fmla="*/ 412057 w 1581633"/>
                <a:gd name="connsiteY1" fmla="*/ 729 h 1256344"/>
                <a:gd name="connsiteX2" fmla="*/ 464183 w 1581633"/>
                <a:gd name="connsiteY2" fmla="*/ 2032 h 1256344"/>
                <a:gd name="connsiteX3" fmla="*/ 829038 w 1581633"/>
                <a:gd name="connsiteY3" fmla="*/ 110823 h 1256344"/>
                <a:gd name="connsiteX4" fmla="*/ 868121 w 1581633"/>
                <a:gd name="connsiteY4" fmla="*/ 134842 h 1256344"/>
                <a:gd name="connsiteX5" fmla="*/ 900665 w 1581633"/>
                <a:gd name="connsiteY5" fmla="*/ 136783 h 1256344"/>
                <a:gd name="connsiteX6" fmla="*/ 1035255 w 1581633"/>
                <a:gd name="connsiteY6" fmla="*/ 161665 h 1256344"/>
                <a:gd name="connsiteX7" fmla="*/ 1379922 w 1581633"/>
                <a:gd name="connsiteY7" fmla="*/ 361280 h 1256344"/>
                <a:gd name="connsiteX8" fmla="*/ 1397359 w 1581633"/>
                <a:gd name="connsiteY8" fmla="*/ 383904 h 1256344"/>
                <a:gd name="connsiteX9" fmla="*/ 1581633 w 1581633"/>
                <a:gd name="connsiteY9" fmla="*/ 440942 h 1256344"/>
                <a:gd name="connsiteX10" fmla="*/ 1568990 w 1581633"/>
                <a:gd name="connsiteY10" fmla="*/ 886425 h 1256344"/>
                <a:gd name="connsiteX11" fmla="*/ 1295611 w 1581633"/>
                <a:gd name="connsiteY11" fmla="*/ 784774 h 1256344"/>
                <a:gd name="connsiteX12" fmla="*/ 1285468 w 1581633"/>
                <a:gd name="connsiteY12" fmla="*/ 798684 h 1256344"/>
                <a:gd name="connsiteX13" fmla="*/ 1125280 w 1581633"/>
                <a:gd name="connsiteY13" fmla="*/ 928127 h 1256344"/>
                <a:gd name="connsiteX14" fmla="*/ 1121898 w 1581633"/>
                <a:gd name="connsiteY14" fmla="*/ 929765 h 1256344"/>
                <a:gd name="connsiteX15" fmla="*/ 1121020 w 1581633"/>
                <a:gd name="connsiteY15" fmla="*/ 932979 h 1256344"/>
                <a:gd name="connsiteX16" fmla="*/ 940234 w 1581633"/>
                <a:gd name="connsiteY16" fmla="*/ 1221494 h 1256344"/>
                <a:gd name="connsiteX17" fmla="*/ 939479 w 1581633"/>
                <a:gd name="connsiteY17" fmla="*/ 1220710 h 1256344"/>
                <a:gd name="connsiteX18" fmla="*/ 930468 w 1581633"/>
                <a:gd name="connsiteY18" fmla="*/ 1229512 h 1256344"/>
                <a:gd name="connsiteX19" fmla="*/ 909689 w 1581633"/>
                <a:gd name="connsiteY19" fmla="*/ 1242927 h 1256344"/>
                <a:gd name="connsiteX20" fmla="*/ 745366 w 1581633"/>
                <a:gd name="connsiteY20" fmla="*/ 1189797 h 1256344"/>
                <a:gd name="connsiteX21" fmla="*/ 760526 w 1581633"/>
                <a:gd name="connsiteY21" fmla="*/ 1055653 h 1256344"/>
                <a:gd name="connsiteX22" fmla="*/ 770851 w 1581633"/>
                <a:gd name="connsiteY22" fmla="*/ 1045564 h 1256344"/>
                <a:gd name="connsiteX23" fmla="*/ 770593 w 1581633"/>
                <a:gd name="connsiteY23" fmla="*/ 1045294 h 1256344"/>
                <a:gd name="connsiteX24" fmla="*/ 906924 w 1581633"/>
                <a:gd name="connsiteY24" fmla="*/ 776487 h 1256344"/>
                <a:gd name="connsiteX25" fmla="*/ 908680 w 1581633"/>
                <a:gd name="connsiteY25" fmla="*/ 754107 h 1256344"/>
                <a:gd name="connsiteX26" fmla="*/ 878492 w 1581633"/>
                <a:gd name="connsiteY26" fmla="*/ 752292 h 1256344"/>
                <a:gd name="connsiteX27" fmla="*/ 430437 w 1581633"/>
                <a:gd name="connsiteY27" fmla="*/ 1011422 h 1256344"/>
                <a:gd name="connsiteX28" fmla="*/ 412957 w 1581633"/>
                <a:gd name="connsiteY28" fmla="*/ 1046780 h 1256344"/>
                <a:gd name="connsiteX29" fmla="*/ 410928 w 1581633"/>
                <a:gd name="connsiteY29" fmla="*/ 1053093 h 1256344"/>
                <a:gd name="connsiteX30" fmla="*/ 400596 w 1581633"/>
                <a:gd name="connsiteY30" fmla="*/ 1071731 h 1256344"/>
                <a:gd name="connsiteX31" fmla="*/ 256821 w 1581633"/>
                <a:gd name="connsiteY31" fmla="*/ 1100424 h 1256344"/>
                <a:gd name="connsiteX32" fmla="*/ 222184 w 1581633"/>
                <a:gd name="connsiteY32" fmla="*/ 974480 h 1256344"/>
                <a:gd name="connsiteX33" fmla="*/ 225849 w 1581633"/>
                <a:gd name="connsiteY33" fmla="*/ 967867 h 1256344"/>
                <a:gd name="connsiteX34" fmla="*/ 225757 w 1581633"/>
                <a:gd name="connsiteY34" fmla="*/ 967826 h 1256344"/>
                <a:gd name="connsiteX35" fmla="*/ 252532 w 1581633"/>
                <a:gd name="connsiteY35" fmla="*/ 913666 h 1256344"/>
                <a:gd name="connsiteX36" fmla="*/ 283405 w 1581633"/>
                <a:gd name="connsiteY36" fmla="*/ 862664 h 1256344"/>
                <a:gd name="connsiteX37" fmla="*/ 501995 w 1581633"/>
                <a:gd name="connsiteY37" fmla="*/ 652419 h 1256344"/>
                <a:gd name="connsiteX38" fmla="*/ 538200 w 1581633"/>
                <a:gd name="connsiteY38" fmla="*/ 632883 h 1256344"/>
                <a:gd name="connsiteX39" fmla="*/ 497291 w 1581633"/>
                <a:gd name="connsiteY39" fmla="*/ 645196 h 1256344"/>
                <a:gd name="connsiteX40" fmla="*/ 214440 w 1581633"/>
                <a:gd name="connsiteY40" fmla="*/ 845373 h 1256344"/>
                <a:gd name="connsiteX41" fmla="*/ 213782 w 1581633"/>
                <a:gd name="connsiteY41" fmla="*/ 844851 h 1256344"/>
                <a:gd name="connsiteX42" fmla="*/ 204274 w 1581633"/>
                <a:gd name="connsiteY42" fmla="*/ 858149 h 1256344"/>
                <a:gd name="connsiteX43" fmla="*/ 65233 w 1581633"/>
                <a:gd name="connsiteY43" fmla="*/ 882958 h 1256344"/>
                <a:gd name="connsiteX44" fmla="*/ 26746 w 1581633"/>
                <a:gd name="connsiteY44" fmla="*/ 729128 h 1256344"/>
                <a:gd name="connsiteX45" fmla="*/ 40170 w 1581633"/>
                <a:gd name="connsiteY45" fmla="*/ 710356 h 1256344"/>
                <a:gd name="connsiteX46" fmla="*/ 44005 w 1581633"/>
                <a:gd name="connsiteY46" fmla="*/ 706743 h 1256344"/>
                <a:gd name="connsiteX47" fmla="*/ 87969 w 1581633"/>
                <a:gd name="connsiteY47" fmla="*/ 655865 h 1256344"/>
                <a:gd name="connsiteX48" fmla="*/ 491535 w 1581633"/>
                <a:gd name="connsiteY48" fmla="*/ 417671 h 1256344"/>
                <a:gd name="connsiteX49" fmla="*/ 520006 w 1581633"/>
                <a:gd name="connsiteY49" fmla="*/ 411792 h 1256344"/>
                <a:gd name="connsiteX50" fmla="*/ 499480 w 1581633"/>
                <a:gd name="connsiteY50" fmla="*/ 412573 h 1256344"/>
                <a:gd name="connsiteX51" fmla="*/ 214510 w 1581633"/>
                <a:gd name="connsiteY51" fmla="*/ 506010 h 1256344"/>
                <a:gd name="connsiteX52" fmla="*/ 175554 w 1581633"/>
                <a:gd name="connsiteY52" fmla="*/ 532692 h 1256344"/>
                <a:gd name="connsiteX53" fmla="*/ 167662 w 1581633"/>
                <a:gd name="connsiteY53" fmla="*/ 539838 h 1256344"/>
                <a:gd name="connsiteX54" fmla="*/ 53294 w 1581633"/>
                <a:gd name="connsiteY54" fmla="*/ 545026 h 1256344"/>
                <a:gd name="connsiteX55" fmla="*/ 13131 w 1581633"/>
                <a:gd name="connsiteY55" fmla="*/ 405231 h 1256344"/>
                <a:gd name="connsiteX56" fmla="*/ 39909 w 1581633"/>
                <a:gd name="connsiteY56" fmla="*/ 375302 h 1256344"/>
                <a:gd name="connsiteX57" fmla="*/ 44727 w 1581633"/>
                <a:gd name="connsiteY57" fmla="*/ 372449 h 1256344"/>
                <a:gd name="connsiteX58" fmla="*/ 105579 w 1581633"/>
                <a:gd name="connsiteY58" fmla="*/ 330772 h 1256344"/>
                <a:gd name="connsiteX59" fmla="*/ 532855 w 1581633"/>
                <a:gd name="connsiteY59" fmla="*/ 204497 h 1256344"/>
                <a:gd name="connsiteX60" fmla="*/ 554862 w 1581633"/>
                <a:gd name="connsiteY60" fmla="*/ 205058 h 1256344"/>
                <a:gd name="connsiteX61" fmla="*/ 558757 w 1581633"/>
                <a:gd name="connsiteY61" fmla="*/ 202346 h 1256344"/>
                <a:gd name="connsiteX62" fmla="*/ 538676 w 1581633"/>
                <a:gd name="connsiteY62" fmla="*/ 197730 h 1256344"/>
                <a:gd name="connsiteX63" fmla="*/ 452924 w 1581633"/>
                <a:gd name="connsiteY63" fmla="*/ 186795 h 1256344"/>
                <a:gd name="connsiteX64" fmla="*/ 414295 w 1581633"/>
                <a:gd name="connsiteY64" fmla="*/ 185829 h 1256344"/>
                <a:gd name="connsiteX65" fmla="*/ 409776 w 1581633"/>
                <a:gd name="connsiteY65" fmla="*/ 186282 h 1256344"/>
                <a:gd name="connsiteX66" fmla="*/ 372380 w 1581633"/>
                <a:gd name="connsiteY66" fmla="*/ 179090 h 1256344"/>
                <a:gd name="connsiteX67" fmla="*/ 317854 w 1581633"/>
                <a:gd name="connsiteY67" fmla="*/ 57312 h 1256344"/>
                <a:gd name="connsiteX68" fmla="*/ 332138 w 1581633"/>
                <a:gd name="connsiteY68" fmla="*/ 33364 h 1256344"/>
                <a:gd name="connsiteX69" fmla="*/ 404116 w 1581633"/>
                <a:gd name="connsiteY69" fmla="*/ 0 h 1256344"/>
                <a:gd name="connsiteX0" fmla="*/ 404116 w 1832856"/>
                <a:gd name="connsiteY0" fmla="*/ 0 h 1256344"/>
                <a:gd name="connsiteX1" fmla="*/ 412057 w 1832856"/>
                <a:gd name="connsiteY1" fmla="*/ 729 h 1256344"/>
                <a:gd name="connsiteX2" fmla="*/ 464183 w 1832856"/>
                <a:gd name="connsiteY2" fmla="*/ 2032 h 1256344"/>
                <a:gd name="connsiteX3" fmla="*/ 829038 w 1832856"/>
                <a:gd name="connsiteY3" fmla="*/ 110823 h 1256344"/>
                <a:gd name="connsiteX4" fmla="*/ 868121 w 1832856"/>
                <a:gd name="connsiteY4" fmla="*/ 134842 h 1256344"/>
                <a:gd name="connsiteX5" fmla="*/ 900665 w 1832856"/>
                <a:gd name="connsiteY5" fmla="*/ 136783 h 1256344"/>
                <a:gd name="connsiteX6" fmla="*/ 1035255 w 1832856"/>
                <a:gd name="connsiteY6" fmla="*/ 161665 h 1256344"/>
                <a:gd name="connsiteX7" fmla="*/ 1379922 w 1832856"/>
                <a:gd name="connsiteY7" fmla="*/ 361280 h 1256344"/>
                <a:gd name="connsiteX8" fmla="*/ 1397359 w 1832856"/>
                <a:gd name="connsiteY8" fmla="*/ 383904 h 1256344"/>
                <a:gd name="connsiteX9" fmla="*/ 1581633 w 1832856"/>
                <a:gd name="connsiteY9" fmla="*/ 440942 h 1256344"/>
                <a:gd name="connsiteX10" fmla="*/ 1832831 w 1832856"/>
                <a:gd name="connsiteY10" fmla="*/ 626945 h 1256344"/>
                <a:gd name="connsiteX11" fmla="*/ 1568990 w 1832856"/>
                <a:gd name="connsiteY11" fmla="*/ 886425 h 1256344"/>
                <a:gd name="connsiteX12" fmla="*/ 1295611 w 1832856"/>
                <a:gd name="connsiteY12" fmla="*/ 784774 h 1256344"/>
                <a:gd name="connsiteX13" fmla="*/ 1285468 w 1832856"/>
                <a:gd name="connsiteY13" fmla="*/ 798684 h 1256344"/>
                <a:gd name="connsiteX14" fmla="*/ 1125280 w 1832856"/>
                <a:gd name="connsiteY14" fmla="*/ 928127 h 1256344"/>
                <a:gd name="connsiteX15" fmla="*/ 1121898 w 1832856"/>
                <a:gd name="connsiteY15" fmla="*/ 929765 h 1256344"/>
                <a:gd name="connsiteX16" fmla="*/ 1121020 w 1832856"/>
                <a:gd name="connsiteY16" fmla="*/ 932979 h 1256344"/>
                <a:gd name="connsiteX17" fmla="*/ 940234 w 1832856"/>
                <a:gd name="connsiteY17" fmla="*/ 1221494 h 1256344"/>
                <a:gd name="connsiteX18" fmla="*/ 939479 w 1832856"/>
                <a:gd name="connsiteY18" fmla="*/ 1220710 h 1256344"/>
                <a:gd name="connsiteX19" fmla="*/ 930468 w 1832856"/>
                <a:gd name="connsiteY19" fmla="*/ 1229512 h 1256344"/>
                <a:gd name="connsiteX20" fmla="*/ 909689 w 1832856"/>
                <a:gd name="connsiteY20" fmla="*/ 1242927 h 1256344"/>
                <a:gd name="connsiteX21" fmla="*/ 745366 w 1832856"/>
                <a:gd name="connsiteY21" fmla="*/ 1189797 h 1256344"/>
                <a:gd name="connsiteX22" fmla="*/ 760526 w 1832856"/>
                <a:gd name="connsiteY22" fmla="*/ 1055653 h 1256344"/>
                <a:gd name="connsiteX23" fmla="*/ 770851 w 1832856"/>
                <a:gd name="connsiteY23" fmla="*/ 1045564 h 1256344"/>
                <a:gd name="connsiteX24" fmla="*/ 770593 w 1832856"/>
                <a:gd name="connsiteY24" fmla="*/ 1045294 h 1256344"/>
                <a:gd name="connsiteX25" fmla="*/ 906924 w 1832856"/>
                <a:gd name="connsiteY25" fmla="*/ 776487 h 1256344"/>
                <a:gd name="connsiteX26" fmla="*/ 908680 w 1832856"/>
                <a:gd name="connsiteY26" fmla="*/ 754107 h 1256344"/>
                <a:gd name="connsiteX27" fmla="*/ 878492 w 1832856"/>
                <a:gd name="connsiteY27" fmla="*/ 752292 h 1256344"/>
                <a:gd name="connsiteX28" fmla="*/ 430437 w 1832856"/>
                <a:gd name="connsiteY28" fmla="*/ 1011422 h 1256344"/>
                <a:gd name="connsiteX29" fmla="*/ 412957 w 1832856"/>
                <a:gd name="connsiteY29" fmla="*/ 1046780 h 1256344"/>
                <a:gd name="connsiteX30" fmla="*/ 410928 w 1832856"/>
                <a:gd name="connsiteY30" fmla="*/ 1053093 h 1256344"/>
                <a:gd name="connsiteX31" fmla="*/ 400596 w 1832856"/>
                <a:gd name="connsiteY31" fmla="*/ 1071731 h 1256344"/>
                <a:gd name="connsiteX32" fmla="*/ 256821 w 1832856"/>
                <a:gd name="connsiteY32" fmla="*/ 1100424 h 1256344"/>
                <a:gd name="connsiteX33" fmla="*/ 222184 w 1832856"/>
                <a:gd name="connsiteY33" fmla="*/ 974480 h 1256344"/>
                <a:gd name="connsiteX34" fmla="*/ 225849 w 1832856"/>
                <a:gd name="connsiteY34" fmla="*/ 967867 h 1256344"/>
                <a:gd name="connsiteX35" fmla="*/ 225757 w 1832856"/>
                <a:gd name="connsiteY35" fmla="*/ 967826 h 1256344"/>
                <a:gd name="connsiteX36" fmla="*/ 252532 w 1832856"/>
                <a:gd name="connsiteY36" fmla="*/ 913666 h 1256344"/>
                <a:gd name="connsiteX37" fmla="*/ 283405 w 1832856"/>
                <a:gd name="connsiteY37" fmla="*/ 862664 h 1256344"/>
                <a:gd name="connsiteX38" fmla="*/ 501995 w 1832856"/>
                <a:gd name="connsiteY38" fmla="*/ 652419 h 1256344"/>
                <a:gd name="connsiteX39" fmla="*/ 538200 w 1832856"/>
                <a:gd name="connsiteY39" fmla="*/ 632883 h 1256344"/>
                <a:gd name="connsiteX40" fmla="*/ 497291 w 1832856"/>
                <a:gd name="connsiteY40" fmla="*/ 645196 h 1256344"/>
                <a:gd name="connsiteX41" fmla="*/ 214440 w 1832856"/>
                <a:gd name="connsiteY41" fmla="*/ 845373 h 1256344"/>
                <a:gd name="connsiteX42" fmla="*/ 213782 w 1832856"/>
                <a:gd name="connsiteY42" fmla="*/ 844851 h 1256344"/>
                <a:gd name="connsiteX43" fmla="*/ 204274 w 1832856"/>
                <a:gd name="connsiteY43" fmla="*/ 858149 h 1256344"/>
                <a:gd name="connsiteX44" fmla="*/ 65233 w 1832856"/>
                <a:gd name="connsiteY44" fmla="*/ 882958 h 1256344"/>
                <a:gd name="connsiteX45" fmla="*/ 26746 w 1832856"/>
                <a:gd name="connsiteY45" fmla="*/ 729128 h 1256344"/>
                <a:gd name="connsiteX46" fmla="*/ 40170 w 1832856"/>
                <a:gd name="connsiteY46" fmla="*/ 710356 h 1256344"/>
                <a:gd name="connsiteX47" fmla="*/ 44005 w 1832856"/>
                <a:gd name="connsiteY47" fmla="*/ 706743 h 1256344"/>
                <a:gd name="connsiteX48" fmla="*/ 87969 w 1832856"/>
                <a:gd name="connsiteY48" fmla="*/ 655865 h 1256344"/>
                <a:gd name="connsiteX49" fmla="*/ 491535 w 1832856"/>
                <a:gd name="connsiteY49" fmla="*/ 417671 h 1256344"/>
                <a:gd name="connsiteX50" fmla="*/ 520006 w 1832856"/>
                <a:gd name="connsiteY50" fmla="*/ 411792 h 1256344"/>
                <a:gd name="connsiteX51" fmla="*/ 499480 w 1832856"/>
                <a:gd name="connsiteY51" fmla="*/ 412573 h 1256344"/>
                <a:gd name="connsiteX52" fmla="*/ 214510 w 1832856"/>
                <a:gd name="connsiteY52" fmla="*/ 506010 h 1256344"/>
                <a:gd name="connsiteX53" fmla="*/ 175554 w 1832856"/>
                <a:gd name="connsiteY53" fmla="*/ 532692 h 1256344"/>
                <a:gd name="connsiteX54" fmla="*/ 167662 w 1832856"/>
                <a:gd name="connsiteY54" fmla="*/ 539838 h 1256344"/>
                <a:gd name="connsiteX55" fmla="*/ 53294 w 1832856"/>
                <a:gd name="connsiteY55" fmla="*/ 545026 h 1256344"/>
                <a:gd name="connsiteX56" fmla="*/ 13131 w 1832856"/>
                <a:gd name="connsiteY56" fmla="*/ 405231 h 1256344"/>
                <a:gd name="connsiteX57" fmla="*/ 39909 w 1832856"/>
                <a:gd name="connsiteY57" fmla="*/ 375302 h 1256344"/>
                <a:gd name="connsiteX58" fmla="*/ 44727 w 1832856"/>
                <a:gd name="connsiteY58" fmla="*/ 372449 h 1256344"/>
                <a:gd name="connsiteX59" fmla="*/ 105579 w 1832856"/>
                <a:gd name="connsiteY59" fmla="*/ 330772 h 1256344"/>
                <a:gd name="connsiteX60" fmla="*/ 532855 w 1832856"/>
                <a:gd name="connsiteY60" fmla="*/ 204497 h 1256344"/>
                <a:gd name="connsiteX61" fmla="*/ 554862 w 1832856"/>
                <a:gd name="connsiteY61" fmla="*/ 205058 h 1256344"/>
                <a:gd name="connsiteX62" fmla="*/ 558757 w 1832856"/>
                <a:gd name="connsiteY62" fmla="*/ 202346 h 1256344"/>
                <a:gd name="connsiteX63" fmla="*/ 538676 w 1832856"/>
                <a:gd name="connsiteY63" fmla="*/ 197730 h 1256344"/>
                <a:gd name="connsiteX64" fmla="*/ 452924 w 1832856"/>
                <a:gd name="connsiteY64" fmla="*/ 186795 h 1256344"/>
                <a:gd name="connsiteX65" fmla="*/ 414295 w 1832856"/>
                <a:gd name="connsiteY65" fmla="*/ 185829 h 1256344"/>
                <a:gd name="connsiteX66" fmla="*/ 409776 w 1832856"/>
                <a:gd name="connsiteY66" fmla="*/ 186282 h 1256344"/>
                <a:gd name="connsiteX67" fmla="*/ 372380 w 1832856"/>
                <a:gd name="connsiteY67" fmla="*/ 179090 h 1256344"/>
                <a:gd name="connsiteX68" fmla="*/ 317854 w 1832856"/>
                <a:gd name="connsiteY68" fmla="*/ 57312 h 1256344"/>
                <a:gd name="connsiteX69" fmla="*/ 332138 w 1832856"/>
                <a:gd name="connsiteY69" fmla="*/ 33364 h 1256344"/>
                <a:gd name="connsiteX70" fmla="*/ 404116 w 1832856"/>
                <a:gd name="connsiteY70" fmla="*/ 0 h 1256344"/>
                <a:gd name="connsiteX0" fmla="*/ 1832831 w 1928899"/>
                <a:gd name="connsiteY0" fmla="*/ 626945 h 1256344"/>
                <a:gd name="connsiteX1" fmla="*/ 1568990 w 1928899"/>
                <a:gd name="connsiteY1" fmla="*/ 886425 h 1256344"/>
                <a:gd name="connsiteX2" fmla="*/ 1295611 w 1928899"/>
                <a:gd name="connsiteY2" fmla="*/ 784774 h 1256344"/>
                <a:gd name="connsiteX3" fmla="*/ 1285468 w 1928899"/>
                <a:gd name="connsiteY3" fmla="*/ 798684 h 1256344"/>
                <a:gd name="connsiteX4" fmla="*/ 1125280 w 1928899"/>
                <a:gd name="connsiteY4" fmla="*/ 928127 h 1256344"/>
                <a:gd name="connsiteX5" fmla="*/ 1121898 w 1928899"/>
                <a:gd name="connsiteY5" fmla="*/ 929765 h 1256344"/>
                <a:gd name="connsiteX6" fmla="*/ 1121020 w 1928899"/>
                <a:gd name="connsiteY6" fmla="*/ 932979 h 1256344"/>
                <a:gd name="connsiteX7" fmla="*/ 940234 w 1928899"/>
                <a:gd name="connsiteY7" fmla="*/ 1221494 h 1256344"/>
                <a:gd name="connsiteX8" fmla="*/ 939479 w 1928899"/>
                <a:gd name="connsiteY8" fmla="*/ 1220710 h 1256344"/>
                <a:gd name="connsiteX9" fmla="*/ 930468 w 1928899"/>
                <a:gd name="connsiteY9" fmla="*/ 1229512 h 1256344"/>
                <a:gd name="connsiteX10" fmla="*/ 909689 w 1928899"/>
                <a:gd name="connsiteY10" fmla="*/ 1242927 h 1256344"/>
                <a:gd name="connsiteX11" fmla="*/ 745366 w 1928899"/>
                <a:gd name="connsiteY11" fmla="*/ 1189797 h 1256344"/>
                <a:gd name="connsiteX12" fmla="*/ 760526 w 1928899"/>
                <a:gd name="connsiteY12" fmla="*/ 1055653 h 1256344"/>
                <a:gd name="connsiteX13" fmla="*/ 770851 w 1928899"/>
                <a:gd name="connsiteY13" fmla="*/ 1045564 h 1256344"/>
                <a:gd name="connsiteX14" fmla="*/ 770593 w 1928899"/>
                <a:gd name="connsiteY14" fmla="*/ 1045294 h 1256344"/>
                <a:gd name="connsiteX15" fmla="*/ 906924 w 1928899"/>
                <a:gd name="connsiteY15" fmla="*/ 776487 h 1256344"/>
                <a:gd name="connsiteX16" fmla="*/ 908680 w 1928899"/>
                <a:gd name="connsiteY16" fmla="*/ 754107 h 1256344"/>
                <a:gd name="connsiteX17" fmla="*/ 878492 w 1928899"/>
                <a:gd name="connsiteY17" fmla="*/ 752292 h 1256344"/>
                <a:gd name="connsiteX18" fmla="*/ 430437 w 1928899"/>
                <a:gd name="connsiteY18" fmla="*/ 1011422 h 1256344"/>
                <a:gd name="connsiteX19" fmla="*/ 412957 w 1928899"/>
                <a:gd name="connsiteY19" fmla="*/ 1046780 h 1256344"/>
                <a:gd name="connsiteX20" fmla="*/ 410928 w 1928899"/>
                <a:gd name="connsiteY20" fmla="*/ 1053093 h 1256344"/>
                <a:gd name="connsiteX21" fmla="*/ 400596 w 1928899"/>
                <a:gd name="connsiteY21" fmla="*/ 1071731 h 1256344"/>
                <a:gd name="connsiteX22" fmla="*/ 256821 w 1928899"/>
                <a:gd name="connsiteY22" fmla="*/ 1100424 h 1256344"/>
                <a:gd name="connsiteX23" fmla="*/ 222184 w 1928899"/>
                <a:gd name="connsiteY23" fmla="*/ 974480 h 1256344"/>
                <a:gd name="connsiteX24" fmla="*/ 225849 w 1928899"/>
                <a:gd name="connsiteY24" fmla="*/ 967867 h 1256344"/>
                <a:gd name="connsiteX25" fmla="*/ 225757 w 1928899"/>
                <a:gd name="connsiteY25" fmla="*/ 967826 h 1256344"/>
                <a:gd name="connsiteX26" fmla="*/ 252532 w 1928899"/>
                <a:gd name="connsiteY26" fmla="*/ 913666 h 1256344"/>
                <a:gd name="connsiteX27" fmla="*/ 283405 w 1928899"/>
                <a:gd name="connsiteY27" fmla="*/ 862664 h 1256344"/>
                <a:gd name="connsiteX28" fmla="*/ 501995 w 1928899"/>
                <a:gd name="connsiteY28" fmla="*/ 652419 h 1256344"/>
                <a:gd name="connsiteX29" fmla="*/ 538200 w 1928899"/>
                <a:gd name="connsiteY29" fmla="*/ 632883 h 1256344"/>
                <a:gd name="connsiteX30" fmla="*/ 497291 w 1928899"/>
                <a:gd name="connsiteY30" fmla="*/ 645196 h 1256344"/>
                <a:gd name="connsiteX31" fmla="*/ 214440 w 1928899"/>
                <a:gd name="connsiteY31" fmla="*/ 845373 h 1256344"/>
                <a:gd name="connsiteX32" fmla="*/ 213782 w 1928899"/>
                <a:gd name="connsiteY32" fmla="*/ 844851 h 1256344"/>
                <a:gd name="connsiteX33" fmla="*/ 204274 w 1928899"/>
                <a:gd name="connsiteY33" fmla="*/ 858149 h 1256344"/>
                <a:gd name="connsiteX34" fmla="*/ 65233 w 1928899"/>
                <a:gd name="connsiteY34" fmla="*/ 882958 h 1256344"/>
                <a:gd name="connsiteX35" fmla="*/ 26746 w 1928899"/>
                <a:gd name="connsiteY35" fmla="*/ 729128 h 1256344"/>
                <a:gd name="connsiteX36" fmla="*/ 40170 w 1928899"/>
                <a:gd name="connsiteY36" fmla="*/ 710356 h 1256344"/>
                <a:gd name="connsiteX37" fmla="*/ 44005 w 1928899"/>
                <a:gd name="connsiteY37" fmla="*/ 706743 h 1256344"/>
                <a:gd name="connsiteX38" fmla="*/ 87969 w 1928899"/>
                <a:gd name="connsiteY38" fmla="*/ 655865 h 1256344"/>
                <a:gd name="connsiteX39" fmla="*/ 491535 w 1928899"/>
                <a:gd name="connsiteY39" fmla="*/ 417671 h 1256344"/>
                <a:gd name="connsiteX40" fmla="*/ 520006 w 1928899"/>
                <a:gd name="connsiteY40" fmla="*/ 411792 h 1256344"/>
                <a:gd name="connsiteX41" fmla="*/ 499480 w 1928899"/>
                <a:gd name="connsiteY41" fmla="*/ 412573 h 1256344"/>
                <a:gd name="connsiteX42" fmla="*/ 214510 w 1928899"/>
                <a:gd name="connsiteY42" fmla="*/ 506010 h 1256344"/>
                <a:gd name="connsiteX43" fmla="*/ 175554 w 1928899"/>
                <a:gd name="connsiteY43" fmla="*/ 532692 h 1256344"/>
                <a:gd name="connsiteX44" fmla="*/ 167662 w 1928899"/>
                <a:gd name="connsiteY44" fmla="*/ 539838 h 1256344"/>
                <a:gd name="connsiteX45" fmla="*/ 53294 w 1928899"/>
                <a:gd name="connsiteY45" fmla="*/ 545026 h 1256344"/>
                <a:gd name="connsiteX46" fmla="*/ 13131 w 1928899"/>
                <a:gd name="connsiteY46" fmla="*/ 405231 h 1256344"/>
                <a:gd name="connsiteX47" fmla="*/ 39909 w 1928899"/>
                <a:gd name="connsiteY47" fmla="*/ 375302 h 1256344"/>
                <a:gd name="connsiteX48" fmla="*/ 44727 w 1928899"/>
                <a:gd name="connsiteY48" fmla="*/ 372449 h 1256344"/>
                <a:gd name="connsiteX49" fmla="*/ 105579 w 1928899"/>
                <a:gd name="connsiteY49" fmla="*/ 330772 h 1256344"/>
                <a:gd name="connsiteX50" fmla="*/ 532855 w 1928899"/>
                <a:gd name="connsiteY50" fmla="*/ 204497 h 1256344"/>
                <a:gd name="connsiteX51" fmla="*/ 554862 w 1928899"/>
                <a:gd name="connsiteY51" fmla="*/ 205058 h 1256344"/>
                <a:gd name="connsiteX52" fmla="*/ 558757 w 1928899"/>
                <a:gd name="connsiteY52" fmla="*/ 202346 h 1256344"/>
                <a:gd name="connsiteX53" fmla="*/ 538676 w 1928899"/>
                <a:gd name="connsiteY53" fmla="*/ 197730 h 1256344"/>
                <a:gd name="connsiteX54" fmla="*/ 452924 w 1928899"/>
                <a:gd name="connsiteY54" fmla="*/ 186795 h 1256344"/>
                <a:gd name="connsiteX55" fmla="*/ 414295 w 1928899"/>
                <a:gd name="connsiteY55" fmla="*/ 185829 h 1256344"/>
                <a:gd name="connsiteX56" fmla="*/ 409776 w 1928899"/>
                <a:gd name="connsiteY56" fmla="*/ 186282 h 1256344"/>
                <a:gd name="connsiteX57" fmla="*/ 372380 w 1928899"/>
                <a:gd name="connsiteY57" fmla="*/ 179090 h 1256344"/>
                <a:gd name="connsiteX58" fmla="*/ 317854 w 1928899"/>
                <a:gd name="connsiteY58" fmla="*/ 57312 h 1256344"/>
                <a:gd name="connsiteX59" fmla="*/ 332138 w 1928899"/>
                <a:gd name="connsiteY59" fmla="*/ 33364 h 1256344"/>
                <a:gd name="connsiteX60" fmla="*/ 404116 w 1928899"/>
                <a:gd name="connsiteY60" fmla="*/ 0 h 1256344"/>
                <a:gd name="connsiteX61" fmla="*/ 412057 w 1928899"/>
                <a:gd name="connsiteY61" fmla="*/ 729 h 1256344"/>
                <a:gd name="connsiteX62" fmla="*/ 464183 w 1928899"/>
                <a:gd name="connsiteY62" fmla="*/ 2032 h 1256344"/>
                <a:gd name="connsiteX63" fmla="*/ 829038 w 1928899"/>
                <a:gd name="connsiteY63" fmla="*/ 110823 h 1256344"/>
                <a:gd name="connsiteX64" fmla="*/ 868121 w 1928899"/>
                <a:gd name="connsiteY64" fmla="*/ 134842 h 1256344"/>
                <a:gd name="connsiteX65" fmla="*/ 900665 w 1928899"/>
                <a:gd name="connsiteY65" fmla="*/ 136783 h 1256344"/>
                <a:gd name="connsiteX66" fmla="*/ 1035255 w 1928899"/>
                <a:gd name="connsiteY66" fmla="*/ 161665 h 1256344"/>
                <a:gd name="connsiteX67" fmla="*/ 1379922 w 1928899"/>
                <a:gd name="connsiteY67" fmla="*/ 361280 h 1256344"/>
                <a:gd name="connsiteX68" fmla="*/ 1397359 w 1928899"/>
                <a:gd name="connsiteY68" fmla="*/ 383904 h 1256344"/>
                <a:gd name="connsiteX69" fmla="*/ 1581633 w 1928899"/>
                <a:gd name="connsiteY69" fmla="*/ 440942 h 1256344"/>
                <a:gd name="connsiteX70" fmla="*/ 1928899 w 1928899"/>
                <a:gd name="connsiteY70" fmla="*/ 723013 h 1256344"/>
                <a:gd name="connsiteX0" fmla="*/ 1832831 w 1832831"/>
                <a:gd name="connsiteY0" fmla="*/ 626945 h 1256344"/>
                <a:gd name="connsiteX1" fmla="*/ 1568990 w 1832831"/>
                <a:gd name="connsiteY1" fmla="*/ 886425 h 1256344"/>
                <a:gd name="connsiteX2" fmla="*/ 1295611 w 1832831"/>
                <a:gd name="connsiteY2" fmla="*/ 784774 h 1256344"/>
                <a:gd name="connsiteX3" fmla="*/ 1285468 w 1832831"/>
                <a:gd name="connsiteY3" fmla="*/ 798684 h 1256344"/>
                <a:gd name="connsiteX4" fmla="*/ 1125280 w 1832831"/>
                <a:gd name="connsiteY4" fmla="*/ 928127 h 1256344"/>
                <a:gd name="connsiteX5" fmla="*/ 1121898 w 1832831"/>
                <a:gd name="connsiteY5" fmla="*/ 929765 h 1256344"/>
                <a:gd name="connsiteX6" fmla="*/ 1121020 w 1832831"/>
                <a:gd name="connsiteY6" fmla="*/ 932979 h 1256344"/>
                <a:gd name="connsiteX7" fmla="*/ 940234 w 1832831"/>
                <a:gd name="connsiteY7" fmla="*/ 1221494 h 1256344"/>
                <a:gd name="connsiteX8" fmla="*/ 939479 w 1832831"/>
                <a:gd name="connsiteY8" fmla="*/ 1220710 h 1256344"/>
                <a:gd name="connsiteX9" fmla="*/ 930468 w 1832831"/>
                <a:gd name="connsiteY9" fmla="*/ 1229512 h 1256344"/>
                <a:gd name="connsiteX10" fmla="*/ 909689 w 1832831"/>
                <a:gd name="connsiteY10" fmla="*/ 1242927 h 1256344"/>
                <a:gd name="connsiteX11" fmla="*/ 745366 w 1832831"/>
                <a:gd name="connsiteY11" fmla="*/ 1189797 h 1256344"/>
                <a:gd name="connsiteX12" fmla="*/ 760526 w 1832831"/>
                <a:gd name="connsiteY12" fmla="*/ 1055653 h 1256344"/>
                <a:gd name="connsiteX13" fmla="*/ 770851 w 1832831"/>
                <a:gd name="connsiteY13" fmla="*/ 1045564 h 1256344"/>
                <a:gd name="connsiteX14" fmla="*/ 770593 w 1832831"/>
                <a:gd name="connsiteY14" fmla="*/ 1045294 h 1256344"/>
                <a:gd name="connsiteX15" fmla="*/ 906924 w 1832831"/>
                <a:gd name="connsiteY15" fmla="*/ 776487 h 1256344"/>
                <a:gd name="connsiteX16" fmla="*/ 908680 w 1832831"/>
                <a:gd name="connsiteY16" fmla="*/ 754107 h 1256344"/>
                <a:gd name="connsiteX17" fmla="*/ 878492 w 1832831"/>
                <a:gd name="connsiteY17" fmla="*/ 752292 h 1256344"/>
                <a:gd name="connsiteX18" fmla="*/ 430437 w 1832831"/>
                <a:gd name="connsiteY18" fmla="*/ 1011422 h 1256344"/>
                <a:gd name="connsiteX19" fmla="*/ 412957 w 1832831"/>
                <a:gd name="connsiteY19" fmla="*/ 1046780 h 1256344"/>
                <a:gd name="connsiteX20" fmla="*/ 410928 w 1832831"/>
                <a:gd name="connsiteY20" fmla="*/ 1053093 h 1256344"/>
                <a:gd name="connsiteX21" fmla="*/ 400596 w 1832831"/>
                <a:gd name="connsiteY21" fmla="*/ 1071731 h 1256344"/>
                <a:gd name="connsiteX22" fmla="*/ 256821 w 1832831"/>
                <a:gd name="connsiteY22" fmla="*/ 1100424 h 1256344"/>
                <a:gd name="connsiteX23" fmla="*/ 222184 w 1832831"/>
                <a:gd name="connsiteY23" fmla="*/ 974480 h 1256344"/>
                <a:gd name="connsiteX24" fmla="*/ 225849 w 1832831"/>
                <a:gd name="connsiteY24" fmla="*/ 967867 h 1256344"/>
                <a:gd name="connsiteX25" fmla="*/ 225757 w 1832831"/>
                <a:gd name="connsiteY25" fmla="*/ 967826 h 1256344"/>
                <a:gd name="connsiteX26" fmla="*/ 252532 w 1832831"/>
                <a:gd name="connsiteY26" fmla="*/ 913666 h 1256344"/>
                <a:gd name="connsiteX27" fmla="*/ 283405 w 1832831"/>
                <a:gd name="connsiteY27" fmla="*/ 862664 h 1256344"/>
                <a:gd name="connsiteX28" fmla="*/ 501995 w 1832831"/>
                <a:gd name="connsiteY28" fmla="*/ 652419 h 1256344"/>
                <a:gd name="connsiteX29" fmla="*/ 538200 w 1832831"/>
                <a:gd name="connsiteY29" fmla="*/ 632883 h 1256344"/>
                <a:gd name="connsiteX30" fmla="*/ 497291 w 1832831"/>
                <a:gd name="connsiteY30" fmla="*/ 645196 h 1256344"/>
                <a:gd name="connsiteX31" fmla="*/ 214440 w 1832831"/>
                <a:gd name="connsiteY31" fmla="*/ 845373 h 1256344"/>
                <a:gd name="connsiteX32" fmla="*/ 213782 w 1832831"/>
                <a:gd name="connsiteY32" fmla="*/ 844851 h 1256344"/>
                <a:gd name="connsiteX33" fmla="*/ 204274 w 1832831"/>
                <a:gd name="connsiteY33" fmla="*/ 858149 h 1256344"/>
                <a:gd name="connsiteX34" fmla="*/ 65233 w 1832831"/>
                <a:gd name="connsiteY34" fmla="*/ 882958 h 1256344"/>
                <a:gd name="connsiteX35" fmla="*/ 26746 w 1832831"/>
                <a:gd name="connsiteY35" fmla="*/ 729128 h 1256344"/>
                <a:gd name="connsiteX36" fmla="*/ 40170 w 1832831"/>
                <a:gd name="connsiteY36" fmla="*/ 710356 h 1256344"/>
                <a:gd name="connsiteX37" fmla="*/ 44005 w 1832831"/>
                <a:gd name="connsiteY37" fmla="*/ 706743 h 1256344"/>
                <a:gd name="connsiteX38" fmla="*/ 87969 w 1832831"/>
                <a:gd name="connsiteY38" fmla="*/ 655865 h 1256344"/>
                <a:gd name="connsiteX39" fmla="*/ 491535 w 1832831"/>
                <a:gd name="connsiteY39" fmla="*/ 417671 h 1256344"/>
                <a:gd name="connsiteX40" fmla="*/ 520006 w 1832831"/>
                <a:gd name="connsiteY40" fmla="*/ 411792 h 1256344"/>
                <a:gd name="connsiteX41" fmla="*/ 499480 w 1832831"/>
                <a:gd name="connsiteY41" fmla="*/ 412573 h 1256344"/>
                <a:gd name="connsiteX42" fmla="*/ 214510 w 1832831"/>
                <a:gd name="connsiteY42" fmla="*/ 506010 h 1256344"/>
                <a:gd name="connsiteX43" fmla="*/ 175554 w 1832831"/>
                <a:gd name="connsiteY43" fmla="*/ 532692 h 1256344"/>
                <a:gd name="connsiteX44" fmla="*/ 167662 w 1832831"/>
                <a:gd name="connsiteY44" fmla="*/ 539838 h 1256344"/>
                <a:gd name="connsiteX45" fmla="*/ 53294 w 1832831"/>
                <a:gd name="connsiteY45" fmla="*/ 545026 h 1256344"/>
                <a:gd name="connsiteX46" fmla="*/ 13131 w 1832831"/>
                <a:gd name="connsiteY46" fmla="*/ 405231 h 1256344"/>
                <a:gd name="connsiteX47" fmla="*/ 39909 w 1832831"/>
                <a:gd name="connsiteY47" fmla="*/ 375302 h 1256344"/>
                <a:gd name="connsiteX48" fmla="*/ 44727 w 1832831"/>
                <a:gd name="connsiteY48" fmla="*/ 372449 h 1256344"/>
                <a:gd name="connsiteX49" fmla="*/ 105579 w 1832831"/>
                <a:gd name="connsiteY49" fmla="*/ 330772 h 1256344"/>
                <a:gd name="connsiteX50" fmla="*/ 532855 w 1832831"/>
                <a:gd name="connsiteY50" fmla="*/ 204497 h 1256344"/>
                <a:gd name="connsiteX51" fmla="*/ 554862 w 1832831"/>
                <a:gd name="connsiteY51" fmla="*/ 205058 h 1256344"/>
                <a:gd name="connsiteX52" fmla="*/ 558757 w 1832831"/>
                <a:gd name="connsiteY52" fmla="*/ 202346 h 1256344"/>
                <a:gd name="connsiteX53" fmla="*/ 538676 w 1832831"/>
                <a:gd name="connsiteY53" fmla="*/ 197730 h 1256344"/>
                <a:gd name="connsiteX54" fmla="*/ 452924 w 1832831"/>
                <a:gd name="connsiteY54" fmla="*/ 186795 h 1256344"/>
                <a:gd name="connsiteX55" fmla="*/ 414295 w 1832831"/>
                <a:gd name="connsiteY55" fmla="*/ 185829 h 1256344"/>
                <a:gd name="connsiteX56" fmla="*/ 409776 w 1832831"/>
                <a:gd name="connsiteY56" fmla="*/ 186282 h 1256344"/>
                <a:gd name="connsiteX57" fmla="*/ 372380 w 1832831"/>
                <a:gd name="connsiteY57" fmla="*/ 179090 h 1256344"/>
                <a:gd name="connsiteX58" fmla="*/ 317854 w 1832831"/>
                <a:gd name="connsiteY58" fmla="*/ 57312 h 1256344"/>
                <a:gd name="connsiteX59" fmla="*/ 332138 w 1832831"/>
                <a:gd name="connsiteY59" fmla="*/ 33364 h 1256344"/>
                <a:gd name="connsiteX60" fmla="*/ 404116 w 1832831"/>
                <a:gd name="connsiteY60" fmla="*/ 0 h 1256344"/>
                <a:gd name="connsiteX61" fmla="*/ 412057 w 1832831"/>
                <a:gd name="connsiteY61" fmla="*/ 729 h 1256344"/>
                <a:gd name="connsiteX62" fmla="*/ 464183 w 1832831"/>
                <a:gd name="connsiteY62" fmla="*/ 2032 h 1256344"/>
                <a:gd name="connsiteX63" fmla="*/ 829038 w 1832831"/>
                <a:gd name="connsiteY63" fmla="*/ 110823 h 1256344"/>
                <a:gd name="connsiteX64" fmla="*/ 868121 w 1832831"/>
                <a:gd name="connsiteY64" fmla="*/ 134842 h 1256344"/>
                <a:gd name="connsiteX65" fmla="*/ 900665 w 1832831"/>
                <a:gd name="connsiteY65" fmla="*/ 136783 h 1256344"/>
                <a:gd name="connsiteX66" fmla="*/ 1035255 w 1832831"/>
                <a:gd name="connsiteY66" fmla="*/ 161665 h 1256344"/>
                <a:gd name="connsiteX67" fmla="*/ 1379922 w 1832831"/>
                <a:gd name="connsiteY67" fmla="*/ 361280 h 1256344"/>
                <a:gd name="connsiteX68" fmla="*/ 1397359 w 1832831"/>
                <a:gd name="connsiteY68" fmla="*/ 383904 h 1256344"/>
                <a:gd name="connsiteX69" fmla="*/ 1581633 w 1832831"/>
                <a:gd name="connsiteY69" fmla="*/ 440942 h 1256344"/>
                <a:gd name="connsiteX0" fmla="*/ 1568990 w 1581634"/>
                <a:gd name="connsiteY0" fmla="*/ 886425 h 1256344"/>
                <a:gd name="connsiteX1" fmla="*/ 1295611 w 1581634"/>
                <a:gd name="connsiteY1" fmla="*/ 784774 h 1256344"/>
                <a:gd name="connsiteX2" fmla="*/ 1285468 w 1581634"/>
                <a:gd name="connsiteY2" fmla="*/ 798684 h 1256344"/>
                <a:gd name="connsiteX3" fmla="*/ 1125280 w 1581634"/>
                <a:gd name="connsiteY3" fmla="*/ 928127 h 1256344"/>
                <a:gd name="connsiteX4" fmla="*/ 1121898 w 1581634"/>
                <a:gd name="connsiteY4" fmla="*/ 929765 h 1256344"/>
                <a:gd name="connsiteX5" fmla="*/ 1121020 w 1581634"/>
                <a:gd name="connsiteY5" fmla="*/ 932979 h 1256344"/>
                <a:gd name="connsiteX6" fmla="*/ 940234 w 1581634"/>
                <a:gd name="connsiteY6" fmla="*/ 1221494 h 1256344"/>
                <a:gd name="connsiteX7" fmla="*/ 939479 w 1581634"/>
                <a:gd name="connsiteY7" fmla="*/ 1220710 h 1256344"/>
                <a:gd name="connsiteX8" fmla="*/ 930468 w 1581634"/>
                <a:gd name="connsiteY8" fmla="*/ 1229512 h 1256344"/>
                <a:gd name="connsiteX9" fmla="*/ 909689 w 1581634"/>
                <a:gd name="connsiteY9" fmla="*/ 1242927 h 1256344"/>
                <a:gd name="connsiteX10" fmla="*/ 745366 w 1581634"/>
                <a:gd name="connsiteY10" fmla="*/ 1189797 h 1256344"/>
                <a:gd name="connsiteX11" fmla="*/ 760526 w 1581634"/>
                <a:gd name="connsiteY11" fmla="*/ 1055653 h 1256344"/>
                <a:gd name="connsiteX12" fmla="*/ 770851 w 1581634"/>
                <a:gd name="connsiteY12" fmla="*/ 1045564 h 1256344"/>
                <a:gd name="connsiteX13" fmla="*/ 770593 w 1581634"/>
                <a:gd name="connsiteY13" fmla="*/ 1045294 h 1256344"/>
                <a:gd name="connsiteX14" fmla="*/ 906924 w 1581634"/>
                <a:gd name="connsiteY14" fmla="*/ 776487 h 1256344"/>
                <a:gd name="connsiteX15" fmla="*/ 908680 w 1581634"/>
                <a:gd name="connsiteY15" fmla="*/ 754107 h 1256344"/>
                <a:gd name="connsiteX16" fmla="*/ 878492 w 1581634"/>
                <a:gd name="connsiteY16" fmla="*/ 752292 h 1256344"/>
                <a:gd name="connsiteX17" fmla="*/ 430437 w 1581634"/>
                <a:gd name="connsiteY17" fmla="*/ 1011422 h 1256344"/>
                <a:gd name="connsiteX18" fmla="*/ 412957 w 1581634"/>
                <a:gd name="connsiteY18" fmla="*/ 1046780 h 1256344"/>
                <a:gd name="connsiteX19" fmla="*/ 410928 w 1581634"/>
                <a:gd name="connsiteY19" fmla="*/ 1053093 h 1256344"/>
                <a:gd name="connsiteX20" fmla="*/ 400596 w 1581634"/>
                <a:gd name="connsiteY20" fmla="*/ 1071731 h 1256344"/>
                <a:gd name="connsiteX21" fmla="*/ 256821 w 1581634"/>
                <a:gd name="connsiteY21" fmla="*/ 1100424 h 1256344"/>
                <a:gd name="connsiteX22" fmla="*/ 222184 w 1581634"/>
                <a:gd name="connsiteY22" fmla="*/ 974480 h 1256344"/>
                <a:gd name="connsiteX23" fmla="*/ 225849 w 1581634"/>
                <a:gd name="connsiteY23" fmla="*/ 967867 h 1256344"/>
                <a:gd name="connsiteX24" fmla="*/ 225757 w 1581634"/>
                <a:gd name="connsiteY24" fmla="*/ 967826 h 1256344"/>
                <a:gd name="connsiteX25" fmla="*/ 252532 w 1581634"/>
                <a:gd name="connsiteY25" fmla="*/ 913666 h 1256344"/>
                <a:gd name="connsiteX26" fmla="*/ 283405 w 1581634"/>
                <a:gd name="connsiteY26" fmla="*/ 862664 h 1256344"/>
                <a:gd name="connsiteX27" fmla="*/ 501995 w 1581634"/>
                <a:gd name="connsiteY27" fmla="*/ 652419 h 1256344"/>
                <a:gd name="connsiteX28" fmla="*/ 538200 w 1581634"/>
                <a:gd name="connsiteY28" fmla="*/ 632883 h 1256344"/>
                <a:gd name="connsiteX29" fmla="*/ 497291 w 1581634"/>
                <a:gd name="connsiteY29" fmla="*/ 645196 h 1256344"/>
                <a:gd name="connsiteX30" fmla="*/ 214440 w 1581634"/>
                <a:gd name="connsiteY30" fmla="*/ 845373 h 1256344"/>
                <a:gd name="connsiteX31" fmla="*/ 213782 w 1581634"/>
                <a:gd name="connsiteY31" fmla="*/ 844851 h 1256344"/>
                <a:gd name="connsiteX32" fmla="*/ 204274 w 1581634"/>
                <a:gd name="connsiteY32" fmla="*/ 858149 h 1256344"/>
                <a:gd name="connsiteX33" fmla="*/ 65233 w 1581634"/>
                <a:gd name="connsiteY33" fmla="*/ 882958 h 1256344"/>
                <a:gd name="connsiteX34" fmla="*/ 26746 w 1581634"/>
                <a:gd name="connsiteY34" fmla="*/ 729128 h 1256344"/>
                <a:gd name="connsiteX35" fmla="*/ 40170 w 1581634"/>
                <a:gd name="connsiteY35" fmla="*/ 710356 h 1256344"/>
                <a:gd name="connsiteX36" fmla="*/ 44005 w 1581634"/>
                <a:gd name="connsiteY36" fmla="*/ 706743 h 1256344"/>
                <a:gd name="connsiteX37" fmla="*/ 87969 w 1581634"/>
                <a:gd name="connsiteY37" fmla="*/ 655865 h 1256344"/>
                <a:gd name="connsiteX38" fmla="*/ 491535 w 1581634"/>
                <a:gd name="connsiteY38" fmla="*/ 417671 h 1256344"/>
                <a:gd name="connsiteX39" fmla="*/ 520006 w 1581634"/>
                <a:gd name="connsiteY39" fmla="*/ 411792 h 1256344"/>
                <a:gd name="connsiteX40" fmla="*/ 499480 w 1581634"/>
                <a:gd name="connsiteY40" fmla="*/ 412573 h 1256344"/>
                <a:gd name="connsiteX41" fmla="*/ 214510 w 1581634"/>
                <a:gd name="connsiteY41" fmla="*/ 506010 h 1256344"/>
                <a:gd name="connsiteX42" fmla="*/ 175554 w 1581634"/>
                <a:gd name="connsiteY42" fmla="*/ 532692 h 1256344"/>
                <a:gd name="connsiteX43" fmla="*/ 167662 w 1581634"/>
                <a:gd name="connsiteY43" fmla="*/ 539838 h 1256344"/>
                <a:gd name="connsiteX44" fmla="*/ 53294 w 1581634"/>
                <a:gd name="connsiteY44" fmla="*/ 545026 h 1256344"/>
                <a:gd name="connsiteX45" fmla="*/ 13131 w 1581634"/>
                <a:gd name="connsiteY45" fmla="*/ 405231 h 1256344"/>
                <a:gd name="connsiteX46" fmla="*/ 39909 w 1581634"/>
                <a:gd name="connsiteY46" fmla="*/ 375302 h 1256344"/>
                <a:gd name="connsiteX47" fmla="*/ 44727 w 1581634"/>
                <a:gd name="connsiteY47" fmla="*/ 372449 h 1256344"/>
                <a:gd name="connsiteX48" fmla="*/ 105579 w 1581634"/>
                <a:gd name="connsiteY48" fmla="*/ 330772 h 1256344"/>
                <a:gd name="connsiteX49" fmla="*/ 532855 w 1581634"/>
                <a:gd name="connsiteY49" fmla="*/ 204497 h 1256344"/>
                <a:gd name="connsiteX50" fmla="*/ 554862 w 1581634"/>
                <a:gd name="connsiteY50" fmla="*/ 205058 h 1256344"/>
                <a:gd name="connsiteX51" fmla="*/ 558757 w 1581634"/>
                <a:gd name="connsiteY51" fmla="*/ 202346 h 1256344"/>
                <a:gd name="connsiteX52" fmla="*/ 538676 w 1581634"/>
                <a:gd name="connsiteY52" fmla="*/ 197730 h 1256344"/>
                <a:gd name="connsiteX53" fmla="*/ 452924 w 1581634"/>
                <a:gd name="connsiteY53" fmla="*/ 186795 h 1256344"/>
                <a:gd name="connsiteX54" fmla="*/ 414295 w 1581634"/>
                <a:gd name="connsiteY54" fmla="*/ 185829 h 1256344"/>
                <a:gd name="connsiteX55" fmla="*/ 409776 w 1581634"/>
                <a:gd name="connsiteY55" fmla="*/ 186282 h 1256344"/>
                <a:gd name="connsiteX56" fmla="*/ 372380 w 1581634"/>
                <a:gd name="connsiteY56" fmla="*/ 179090 h 1256344"/>
                <a:gd name="connsiteX57" fmla="*/ 317854 w 1581634"/>
                <a:gd name="connsiteY57" fmla="*/ 57312 h 1256344"/>
                <a:gd name="connsiteX58" fmla="*/ 332138 w 1581634"/>
                <a:gd name="connsiteY58" fmla="*/ 33364 h 1256344"/>
                <a:gd name="connsiteX59" fmla="*/ 404116 w 1581634"/>
                <a:gd name="connsiteY59" fmla="*/ 0 h 1256344"/>
                <a:gd name="connsiteX60" fmla="*/ 412057 w 1581634"/>
                <a:gd name="connsiteY60" fmla="*/ 729 h 1256344"/>
                <a:gd name="connsiteX61" fmla="*/ 464183 w 1581634"/>
                <a:gd name="connsiteY61" fmla="*/ 2032 h 1256344"/>
                <a:gd name="connsiteX62" fmla="*/ 829038 w 1581634"/>
                <a:gd name="connsiteY62" fmla="*/ 110823 h 1256344"/>
                <a:gd name="connsiteX63" fmla="*/ 868121 w 1581634"/>
                <a:gd name="connsiteY63" fmla="*/ 134842 h 1256344"/>
                <a:gd name="connsiteX64" fmla="*/ 900665 w 1581634"/>
                <a:gd name="connsiteY64" fmla="*/ 136783 h 1256344"/>
                <a:gd name="connsiteX65" fmla="*/ 1035255 w 1581634"/>
                <a:gd name="connsiteY65" fmla="*/ 161665 h 1256344"/>
                <a:gd name="connsiteX66" fmla="*/ 1379922 w 1581634"/>
                <a:gd name="connsiteY66" fmla="*/ 361280 h 1256344"/>
                <a:gd name="connsiteX67" fmla="*/ 1397359 w 1581634"/>
                <a:gd name="connsiteY67" fmla="*/ 383904 h 1256344"/>
                <a:gd name="connsiteX68" fmla="*/ 1581633 w 1581634"/>
                <a:gd name="connsiteY68" fmla="*/ 440942 h 1256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581634" h="1256344">
                  <a:moveTo>
                    <a:pt x="1568990" y="886425"/>
                  </a:moveTo>
                  <a:lnTo>
                    <a:pt x="1295611" y="784774"/>
                  </a:lnTo>
                  <a:lnTo>
                    <a:pt x="1285468" y="798684"/>
                  </a:lnTo>
                  <a:cubicBezTo>
                    <a:pt x="1243883" y="850462"/>
                    <a:pt x="1189072" y="894345"/>
                    <a:pt x="1125280" y="928127"/>
                  </a:cubicBezTo>
                  <a:lnTo>
                    <a:pt x="1121898" y="929765"/>
                  </a:lnTo>
                  <a:lnTo>
                    <a:pt x="1121020" y="932979"/>
                  </a:lnTo>
                  <a:cubicBezTo>
                    <a:pt x="1085740" y="1041187"/>
                    <a:pt x="1024277" y="1140579"/>
                    <a:pt x="940234" y="1221494"/>
                  </a:cubicBezTo>
                  <a:lnTo>
                    <a:pt x="939479" y="1220710"/>
                  </a:lnTo>
                  <a:lnTo>
                    <a:pt x="930468" y="1229512"/>
                  </a:lnTo>
                  <a:cubicBezTo>
                    <a:pt x="924133" y="1234581"/>
                    <a:pt x="917194" y="1239089"/>
                    <a:pt x="909689" y="1242927"/>
                  </a:cubicBezTo>
                  <a:cubicBezTo>
                    <a:pt x="849648" y="1273634"/>
                    <a:pt x="776078" y="1249847"/>
                    <a:pt x="745366" y="1189797"/>
                  </a:cubicBezTo>
                  <a:cubicBezTo>
                    <a:pt x="722333" y="1144759"/>
                    <a:pt x="729948" y="1092115"/>
                    <a:pt x="760526" y="1055653"/>
                  </a:cubicBezTo>
                  <a:lnTo>
                    <a:pt x="770851" y="1045564"/>
                  </a:lnTo>
                  <a:lnTo>
                    <a:pt x="770593" y="1045294"/>
                  </a:lnTo>
                  <a:cubicBezTo>
                    <a:pt x="845749" y="972936"/>
                    <a:pt x="893212" y="877918"/>
                    <a:pt x="906924" y="776487"/>
                  </a:cubicBezTo>
                  <a:lnTo>
                    <a:pt x="908680" y="754107"/>
                  </a:lnTo>
                  <a:lnTo>
                    <a:pt x="878492" y="752292"/>
                  </a:lnTo>
                  <a:cubicBezTo>
                    <a:pt x="693778" y="748559"/>
                    <a:pt x="520268" y="847734"/>
                    <a:pt x="430437" y="1011422"/>
                  </a:cubicBezTo>
                  <a:lnTo>
                    <a:pt x="412957" y="1046780"/>
                  </a:lnTo>
                  <a:lnTo>
                    <a:pt x="410928" y="1053093"/>
                  </a:lnTo>
                  <a:cubicBezTo>
                    <a:pt x="408158" y="1059505"/>
                    <a:pt x="404720" y="1065750"/>
                    <a:pt x="400596" y="1071731"/>
                  </a:cubicBezTo>
                  <a:cubicBezTo>
                    <a:pt x="367606" y="1119579"/>
                    <a:pt x="303235" y="1132425"/>
                    <a:pt x="256821" y="1100424"/>
                  </a:cubicBezTo>
                  <a:cubicBezTo>
                    <a:pt x="216208" y="1072421"/>
                    <a:pt x="202800" y="1019362"/>
                    <a:pt x="222184" y="974480"/>
                  </a:cubicBezTo>
                  <a:lnTo>
                    <a:pt x="225849" y="967867"/>
                  </a:lnTo>
                  <a:lnTo>
                    <a:pt x="225757" y="967826"/>
                  </a:lnTo>
                  <a:cubicBezTo>
                    <a:pt x="233969" y="949262"/>
                    <a:pt x="242909" y="931200"/>
                    <a:pt x="252532" y="913666"/>
                  </a:cubicBezTo>
                  <a:cubicBezTo>
                    <a:pt x="262154" y="896130"/>
                    <a:pt x="272461" y="879122"/>
                    <a:pt x="283405" y="862664"/>
                  </a:cubicBezTo>
                  <a:cubicBezTo>
                    <a:pt x="340860" y="776260"/>
                    <a:pt x="415898" y="705026"/>
                    <a:pt x="501995" y="652419"/>
                  </a:cubicBezTo>
                  <a:lnTo>
                    <a:pt x="538200" y="632883"/>
                  </a:lnTo>
                  <a:lnTo>
                    <a:pt x="497291" y="645196"/>
                  </a:lnTo>
                  <a:cubicBezTo>
                    <a:pt x="388554" y="682689"/>
                    <a:pt x="289739" y="750585"/>
                    <a:pt x="214440" y="845373"/>
                  </a:cubicBezTo>
                  <a:lnTo>
                    <a:pt x="213782" y="844851"/>
                  </a:lnTo>
                  <a:lnTo>
                    <a:pt x="204274" y="858149"/>
                  </a:lnTo>
                  <a:cubicBezTo>
                    <a:pt x="169402" y="897987"/>
                    <a:pt x="111373" y="909597"/>
                    <a:pt x="65233" y="882958"/>
                  </a:cubicBezTo>
                  <a:cubicBezTo>
                    <a:pt x="12503" y="852515"/>
                    <a:pt x="-4728" y="783643"/>
                    <a:pt x="26746" y="729128"/>
                  </a:cubicBezTo>
                  <a:cubicBezTo>
                    <a:pt x="30680" y="722315"/>
                    <a:pt x="35189" y="716048"/>
                    <a:pt x="40170" y="710356"/>
                  </a:cubicBezTo>
                  <a:lnTo>
                    <a:pt x="44005" y="706743"/>
                  </a:lnTo>
                  <a:lnTo>
                    <a:pt x="87969" y="655865"/>
                  </a:lnTo>
                  <a:cubicBezTo>
                    <a:pt x="199220" y="537410"/>
                    <a:pt x="339965" y="456406"/>
                    <a:pt x="491535" y="417671"/>
                  </a:cubicBezTo>
                  <a:lnTo>
                    <a:pt x="520006" y="411792"/>
                  </a:lnTo>
                  <a:lnTo>
                    <a:pt x="499480" y="412573"/>
                  </a:lnTo>
                  <a:cubicBezTo>
                    <a:pt x="400332" y="420243"/>
                    <a:pt x="302438" y="451279"/>
                    <a:pt x="214510" y="506010"/>
                  </a:cubicBezTo>
                  <a:lnTo>
                    <a:pt x="175554" y="532692"/>
                  </a:lnTo>
                  <a:lnTo>
                    <a:pt x="167662" y="539838"/>
                  </a:lnTo>
                  <a:cubicBezTo>
                    <a:pt x="135778" y="563281"/>
                    <a:pt x="90843" y="566706"/>
                    <a:pt x="53294" y="545026"/>
                  </a:cubicBezTo>
                  <a:cubicBezTo>
                    <a:pt x="3226" y="516120"/>
                    <a:pt x="-14755" y="453531"/>
                    <a:pt x="13131" y="405231"/>
                  </a:cubicBezTo>
                  <a:cubicBezTo>
                    <a:pt x="20103" y="393155"/>
                    <a:pt x="29281" y="383117"/>
                    <a:pt x="39909" y="375302"/>
                  </a:cubicBezTo>
                  <a:lnTo>
                    <a:pt x="44727" y="372449"/>
                  </a:lnTo>
                  <a:lnTo>
                    <a:pt x="105579" y="330772"/>
                  </a:lnTo>
                  <a:cubicBezTo>
                    <a:pt x="236762" y="249117"/>
                    <a:pt x="384671" y="207232"/>
                    <a:pt x="532855" y="204497"/>
                  </a:cubicBezTo>
                  <a:lnTo>
                    <a:pt x="554862" y="205058"/>
                  </a:lnTo>
                  <a:lnTo>
                    <a:pt x="558757" y="202346"/>
                  </a:lnTo>
                  <a:lnTo>
                    <a:pt x="538676" y="197730"/>
                  </a:lnTo>
                  <a:cubicBezTo>
                    <a:pt x="510562" y="192233"/>
                    <a:pt x="481926" y="188555"/>
                    <a:pt x="452924" y="186795"/>
                  </a:cubicBezTo>
                  <a:lnTo>
                    <a:pt x="414295" y="185829"/>
                  </a:lnTo>
                  <a:lnTo>
                    <a:pt x="409776" y="186282"/>
                  </a:lnTo>
                  <a:cubicBezTo>
                    <a:pt x="397367" y="186345"/>
                    <a:pt x="384681" y="184037"/>
                    <a:pt x="372380" y="179090"/>
                  </a:cubicBezTo>
                  <a:cubicBezTo>
                    <a:pt x="323175" y="159302"/>
                    <a:pt x="298764" y="104780"/>
                    <a:pt x="317854" y="57312"/>
                  </a:cubicBezTo>
                  <a:cubicBezTo>
                    <a:pt x="321434" y="48411"/>
                    <a:pt x="326287" y="40391"/>
                    <a:pt x="332138" y="33364"/>
                  </a:cubicBezTo>
                  <a:cubicBezTo>
                    <a:pt x="349688" y="12283"/>
                    <a:pt x="376199" y="141"/>
                    <a:pt x="404116" y="0"/>
                  </a:cubicBezTo>
                  <a:lnTo>
                    <a:pt x="412057" y="729"/>
                  </a:lnTo>
                  <a:lnTo>
                    <a:pt x="464183" y="2032"/>
                  </a:lnTo>
                  <a:cubicBezTo>
                    <a:pt x="594425" y="9939"/>
                    <a:pt x="718928" y="47967"/>
                    <a:pt x="829038" y="110823"/>
                  </a:cubicBezTo>
                  <a:lnTo>
                    <a:pt x="868121" y="134842"/>
                  </a:lnTo>
                  <a:lnTo>
                    <a:pt x="900665" y="136783"/>
                  </a:lnTo>
                  <a:cubicBezTo>
                    <a:pt x="944372" y="141211"/>
                    <a:pt x="989557" y="149420"/>
                    <a:pt x="1035255" y="161665"/>
                  </a:cubicBezTo>
                  <a:cubicBezTo>
                    <a:pt x="1184811" y="201738"/>
                    <a:pt x="1308001" y="276502"/>
                    <a:pt x="1379922" y="361280"/>
                  </a:cubicBezTo>
                  <a:lnTo>
                    <a:pt x="1397359" y="383904"/>
                  </a:lnTo>
                  <a:lnTo>
                    <a:pt x="1581633" y="440942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0DF3405-DC4A-B40B-143F-77B4380CC80C}"/>
              </a:ext>
            </a:extLst>
          </p:cNvPr>
          <p:cNvSpPr txBox="1"/>
          <p:nvPr/>
        </p:nvSpPr>
        <p:spPr>
          <a:xfrm>
            <a:off x="486249" y="608514"/>
            <a:ext cx="3077766" cy="88449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n"/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担当者が回収するまでそのまま</a:t>
            </a:r>
            <a:br>
              <a:rPr lang="en-US" altLang="ja-JP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置いておく</a:t>
            </a:r>
          </a:p>
          <a:p>
            <a:pPr marL="571500" indent="-571500">
              <a:buFont typeface="Wingdings" panose="05000000000000000000" pitchFamily="2" charset="2"/>
              <a:buChar char="n"/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女子トイレ横の産廃室のスプレー缶専用回収ＢＯＸに入れる</a:t>
            </a:r>
            <a:br>
              <a:rPr lang="en-US" altLang="ja-JP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燃えないゴミ箱には絶対入れないで下さい。</a:t>
            </a:r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E243C74-DD35-699F-A5CD-C09B97AC6589}"/>
              </a:ext>
            </a:extLst>
          </p:cNvPr>
          <p:cNvSpPr txBox="1"/>
          <p:nvPr/>
        </p:nvSpPr>
        <p:spPr>
          <a:xfrm rot="5400000">
            <a:off x="2060812" y="5160664"/>
            <a:ext cx="6345703" cy="20599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スプレー缶はごみ箱に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捨てないでください！</a:t>
            </a:r>
          </a:p>
        </p:txBody>
      </p:sp>
    </p:spTree>
    <p:extLst>
      <p:ext uri="{BB962C8B-B14F-4D97-AF65-F5344CB8AC3E}">
        <p14:creationId xmlns:p14="http://schemas.microsoft.com/office/powerpoint/2010/main" val="34369602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167</Words>
  <Application>Microsoft Office PowerPoint</Application>
  <PresentationFormat>A4 210 x 297 mm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スプレー缶はごみ箱に捨てないでください！の貼り紙</dc:title>
  <dc:subject>スプレー缶はごみ箱に捨てないでください！の貼り紙</dc:subject>
  <dc:creator>でじけろお</dc:creator>
  <cp:revision>1</cp:revision>
  <dcterms:created xsi:type="dcterms:W3CDTF">2014-12-04T06:28:15Z</dcterms:created>
  <dcterms:modified xsi:type="dcterms:W3CDTF">2025-11-21T07:32:21Z</dcterms:modified>
  <cp:version>1</cp:version>
</cp:coreProperties>
</file>